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9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96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89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5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1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4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23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37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61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7F1B3-4C2C-4BEB-B6DB-36BD2C2FE926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D0EB6-97E8-46A8-9B9E-E0DF16427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59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392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99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640" r="14275"/>
          <a:stretch/>
        </p:blipFill>
        <p:spPr>
          <a:xfrm>
            <a:off x="968991" y="0"/>
            <a:ext cx="4831308" cy="68935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5468" r="14410"/>
          <a:stretch/>
        </p:blipFill>
        <p:spPr>
          <a:xfrm>
            <a:off x="6796585" y="89420"/>
            <a:ext cx="4708478" cy="671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65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5444" r="10780"/>
          <a:stretch/>
        </p:blipFill>
        <p:spPr>
          <a:xfrm>
            <a:off x="791569" y="136477"/>
            <a:ext cx="4874820" cy="66075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5445" r="12676"/>
          <a:stretch/>
        </p:blipFill>
        <p:spPr>
          <a:xfrm>
            <a:off x="6209731" y="136477"/>
            <a:ext cx="4749421" cy="660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67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5682" r="13151"/>
          <a:stretch/>
        </p:blipFill>
        <p:spPr>
          <a:xfrm>
            <a:off x="409433" y="122829"/>
            <a:ext cx="4720396" cy="66328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3309" r="13625"/>
          <a:stretch/>
        </p:blipFill>
        <p:spPr>
          <a:xfrm>
            <a:off x="6385424" y="94529"/>
            <a:ext cx="4887628" cy="668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20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5444" r="14575"/>
          <a:stretch/>
        </p:blipFill>
        <p:spPr>
          <a:xfrm>
            <a:off x="450376" y="32289"/>
            <a:ext cx="4776716" cy="68257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092" y="207070"/>
            <a:ext cx="6476147" cy="647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91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2023-11-26T13:01:32Z</dcterms:created>
  <dcterms:modified xsi:type="dcterms:W3CDTF">2023-11-26T13:05:30Z</dcterms:modified>
</cp:coreProperties>
</file>