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ECCED2-45B2-4D1A-BB83-4C7B92D06C95}" type="datetimeFigureOut">
              <a:rPr lang="ru-RU" smtClean="0"/>
              <a:t>26.11.2023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9FAC5-A89B-4F4C-9E29-3CF9386674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438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ECCED2-45B2-4D1A-BB83-4C7B92D06C95}" type="datetimeFigureOut">
              <a:rPr lang="ru-RU" smtClean="0"/>
              <a:t>26.11.2023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9FAC5-A89B-4F4C-9E29-3CF9386674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6429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ECCED2-45B2-4D1A-BB83-4C7B92D06C95}" type="datetimeFigureOut">
              <a:rPr lang="ru-RU" smtClean="0"/>
              <a:t>26.11.2023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9FAC5-A89B-4F4C-9E29-3CF9386674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58497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ECCED2-45B2-4D1A-BB83-4C7B92D06C95}" type="datetimeFigureOut">
              <a:rPr lang="ru-RU" smtClean="0"/>
              <a:t>26.11.2023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9FAC5-A89B-4F4C-9E29-3CF9386674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90094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ECCED2-45B2-4D1A-BB83-4C7B92D06C95}" type="datetimeFigureOut">
              <a:rPr lang="ru-RU" smtClean="0"/>
              <a:t>26.11.2023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9FAC5-A89B-4F4C-9E29-3CF9386674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38830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ECCED2-45B2-4D1A-BB83-4C7B92D06C95}" type="datetimeFigureOut">
              <a:rPr lang="ru-RU" smtClean="0"/>
              <a:t>26.11.2023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9FAC5-A89B-4F4C-9E29-3CF9386674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8498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ECCED2-45B2-4D1A-BB83-4C7B92D06C95}" type="datetimeFigureOut">
              <a:rPr lang="ru-RU" smtClean="0"/>
              <a:t>26.11.2023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9FAC5-A89B-4F4C-9E29-3CF9386674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76045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ECCED2-45B2-4D1A-BB83-4C7B92D06C95}" type="datetimeFigureOut">
              <a:rPr lang="ru-RU" smtClean="0"/>
              <a:t>26.11.2023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9FAC5-A89B-4F4C-9E29-3CF9386674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95888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ECCED2-45B2-4D1A-BB83-4C7B92D06C95}" type="datetimeFigureOut">
              <a:rPr lang="ru-RU" smtClean="0"/>
              <a:t>26.11.2023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9FAC5-A89B-4F4C-9E29-3CF9386674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921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ECCED2-45B2-4D1A-BB83-4C7B92D06C95}" type="datetimeFigureOut">
              <a:rPr lang="ru-RU" smtClean="0"/>
              <a:t>26.11.2023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9FAC5-A89B-4F4C-9E29-3CF9386674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04595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ECCED2-45B2-4D1A-BB83-4C7B92D06C95}" type="datetimeFigureOut">
              <a:rPr lang="ru-RU" smtClean="0"/>
              <a:t>26.11.2023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9FAC5-A89B-4F4C-9E29-3CF9386674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10319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ECCED2-45B2-4D1A-BB83-4C7B92D06C95}" type="datetimeFigureOut">
              <a:rPr lang="ru-RU" smtClean="0"/>
              <a:t>26.11.2023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99FAC5-A89B-4F4C-9E29-3CF9386674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50935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56848" y="61415"/>
            <a:ext cx="6796585" cy="67965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39660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/>
          <a:srcRect l="16841" r="11661"/>
          <a:stretch/>
        </p:blipFill>
        <p:spPr>
          <a:xfrm>
            <a:off x="354842" y="196188"/>
            <a:ext cx="4763069" cy="6661812"/>
          </a:xfrm>
          <a:prstGeom prst="rect">
            <a:avLst/>
          </a:prstGeom>
        </p:spPr>
      </p:pic>
      <p:pic>
        <p:nvPicPr>
          <p:cNvPr id="1026" name="Picture 2" descr="https://sun1-24.userapi.com/impg/oZmxiW2MO8wF6LVy6XXHVt5Y4xDvjHvzEKP3cQ/RDo-DSUBpWU.jpg?size=1080x1080&amp;quality=95&amp;sign=4121042950412e04760dd1eb2c545141&amp;type=album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55372" y="247532"/>
            <a:ext cx="6559124" cy="65591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103659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sun1-14.userapi.com/impg/95ZmN1iYeb0evuWSoMWX7G3zibDUrXtcDk_4Hw/qg4Tf2nzJAs.jpg?size=1080x1080&amp;quality=95&amp;sign=5ed411695fac951187e850f9c33d9713&amp;type=albu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5534" y="251060"/>
            <a:ext cx="6408999" cy="6408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s://sun1-22.userapi.com/impg/LaZrrYvXcBj83Om7TBEUHJx5NQ-pOvTp4rZNrw/PJpoD6tFwvs.jpg?size=1080x1080&amp;quality=95&amp;sign=6e4c99091813fe7c6ddb99cc058d53aa&amp;type=album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28327" y="251060"/>
            <a:ext cx="6395351" cy="63953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375913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sun1-47.userapi.com/impg/ejarEbLHkQo2tV_FOxfXVNh9yWVQ5lpukYJqQg/-q_G1VYmw6A.jpg?size=1080x1080&amp;quality=95&amp;sign=8a4c1625a9b33db09f7c969812306599&amp;type=albu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985" y="109181"/>
            <a:ext cx="6387105" cy="63871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s://sun1-97.userapi.com/impg/DtTUTMV8GDaH4-BCLpDlHkP3RM4F1bB4mGonpg/eZLI2GZXoRM.jpg?size=1080x1080&amp;quality=95&amp;sign=79ac8adb426e851e07f6265b2e62b8d5&amp;type=album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04895" y="109180"/>
            <a:ext cx="6387105" cy="63871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863328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11439" y="129653"/>
            <a:ext cx="6728347" cy="67283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56777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0</Words>
  <Application>Microsoft Office PowerPoint</Application>
  <PresentationFormat>Широкоэкранный</PresentationFormat>
  <Paragraphs>0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Дом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Учетная запись Майкрософт</dc:creator>
  <cp:lastModifiedBy>Учетная запись Майкрософт</cp:lastModifiedBy>
  <cp:revision>1</cp:revision>
  <dcterms:created xsi:type="dcterms:W3CDTF">2023-11-26T13:05:48Z</dcterms:created>
  <dcterms:modified xsi:type="dcterms:W3CDTF">2023-11-26T13:08:46Z</dcterms:modified>
</cp:coreProperties>
</file>