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2852859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269086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3597981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3494557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4154233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3EB86A5-645E-4C71-A96E-C3EF36DC7A5A}" type="datetimeFigureOut">
              <a:rPr lang="ru-RU" smtClean="0"/>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791694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3EB86A5-645E-4C71-A96E-C3EF36DC7A5A}" type="datetimeFigureOut">
              <a:rPr lang="ru-RU" smtClean="0"/>
              <a:t>14.12.2023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2901561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3EB86A5-645E-4C71-A96E-C3EF36DC7A5A}" type="datetimeFigureOut">
              <a:rPr lang="ru-RU" smtClean="0"/>
              <a:t>14.12.2023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137212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EB86A5-645E-4C71-A96E-C3EF36DC7A5A}" type="datetimeFigureOut">
              <a:rPr lang="ru-RU" smtClean="0"/>
              <a:t>14.12.2023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280982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3EB86A5-645E-4C71-A96E-C3EF36DC7A5A}" type="datetimeFigureOut">
              <a:rPr lang="ru-RU" smtClean="0"/>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736979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3EB86A5-645E-4C71-A96E-C3EF36DC7A5A}" type="datetimeFigureOut">
              <a:rPr lang="ru-RU" smtClean="0"/>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87A0FF-BC3B-4B1A-B0FC-65CD47375AE3}" type="slidenum">
              <a:rPr lang="ru-RU" smtClean="0"/>
              <a:t>‹#›</a:t>
            </a:fld>
            <a:endParaRPr lang="ru-RU"/>
          </a:p>
        </p:txBody>
      </p:sp>
    </p:spTree>
    <p:extLst>
      <p:ext uri="{BB962C8B-B14F-4D97-AF65-F5344CB8AC3E}">
        <p14:creationId xmlns:p14="http://schemas.microsoft.com/office/powerpoint/2010/main" val="2905790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B86A5-645E-4C71-A96E-C3EF36DC7A5A}" type="datetimeFigureOut">
              <a:rPr lang="ru-RU" smtClean="0"/>
              <a:t>14.12.2023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87A0FF-BC3B-4B1A-B0FC-65CD47375AE3}" type="slidenum">
              <a:rPr lang="ru-RU" smtClean="0"/>
              <a:t>‹#›</a:t>
            </a:fld>
            <a:endParaRPr lang="ru-RU"/>
          </a:p>
        </p:txBody>
      </p:sp>
    </p:spTree>
    <p:extLst>
      <p:ext uri="{BB962C8B-B14F-4D97-AF65-F5344CB8AC3E}">
        <p14:creationId xmlns:p14="http://schemas.microsoft.com/office/powerpoint/2010/main" val="125487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400" dirty="0">
                <a:latin typeface="Times New Roman" panose="02020603050405020304" pitchFamily="18" charset="0"/>
                <a:cs typeface="Times New Roman" panose="02020603050405020304" pitchFamily="18" charset="0"/>
              </a:rPr>
              <a:t>Правила безопасности дорожного движения</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Тема «Обязанности пассажиров»</a:t>
            </a:r>
          </a:p>
        </p:txBody>
      </p:sp>
      <p:sp>
        <p:nvSpPr>
          <p:cNvPr id="3" name="Подзаголовок 2"/>
          <p:cNvSpPr>
            <a:spLocks noGrp="1"/>
          </p:cNvSpPr>
          <p:nvPr>
            <p:ph type="subTitle" idx="1"/>
          </p:nvPr>
        </p:nvSpPr>
        <p:spPr>
          <a:xfrm>
            <a:off x="0" y="5949279"/>
            <a:ext cx="9144000" cy="875101"/>
          </a:xfrm>
        </p:spPr>
        <p:txBody>
          <a:bodyPr>
            <a:normAutofit/>
          </a:bodyPr>
          <a:lstStyle/>
          <a:p>
            <a:pPr algn="r"/>
            <a:r>
              <a:rPr lang="ru-RU" sz="2000" dirty="0">
                <a:latin typeface="Times New Roman" panose="02020603050405020304" pitchFamily="18" charset="0"/>
                <a:cs typeface="Times New Roman" panose="02020603050405020304" pitchFamily="18" charset="0"/>
              </a:rPr>
              <a:t>Полещук А.Н.</a:t>
            </a:r>
          </a:p>
        </p:txBody>
      </p:sp>
      <p:sp>
        <p:nvSpPr>
          <p:cNvPr id="5" name="TextBox 4">
            <a:extLst>
              <a:ext uri="{FF2B5EF4-FFF2-40B4-BE49-F238E27FC236}">
                <a16:creationId xmlns:a16="http://schemas.microsoft.com/office/drawing/2014/main" id="{16E403D7-A845-4CB9-8100-52B2B979F9D2}"/>
              </a:ext>
            </a:extLst>
          </p:cNvPr>
          <p:cNvSpPr txBox="1"/>
          <p:nvPr/>
        </p:nvSpPr>
        <p:spPr>
          <a:xfrm>
            <a:off x="0" y="571511"/>
            <a:ext cx="9144000" cy="646331"/>
          </a:xfrm>
          <a:prstGeom prst="rect">
            <a:avLst/>
          </a:prstGeom>
          <a:noFill/>
        </p:spPr>
        <p:txBody>
          <a:bodyPr wrap="square">
            <a:spAutoFit/>
          </a:bodyPr>
          <a:lstStyle/>
          <a:p>
            <a:pPr algn="ctr"/>
            <a:r>
              <a:rPr lang="ru-RU" sz="1800" dirty="0">
                <a:effectLst/>
                <a:latin typeface="Times New Roman" panose="02020603050405020304" pitchFamily="18" charset="0"/>
                <a:ea typeface="Times New Roman" panose="02020603050405020304" pitchFamily="18" charset="0"/>
              </a:rPr>
              <a:t>Государственное бюджетное профессиональное образовательное учреждение «Георгиевский колледж»</a:t>
            </a:r>
            <a:endParaRPr lang="ru-RU" dirty="0"/>
          </a:p>
        </p:txBody>
      </p:sp>
    </p:spTree>
    <p:extLst>
      <p:ext uri="{BB962C8B-B14F-4D97-AF65-F5344CB8AC3E}">
        <p14:creationId xmlns:p14="http://schemas.microsoft.com/office/powerpoint/2010/main" val="3407540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2232248"/>
          </a:xfrm>
        </p:spPr>
        <p:txBody>
          <a:bodyPr>
            <a:noAutofit/>
          </a:bodyPr>
          <a:lstStyle/>
          <a:p>
            <a:r>
              <a:rPr lang="ru-RU" sz="2000" dirty="0">
                <a:latin typeface="Times New Roman" panose="02020603050405020304" pitchFamily="18" charset="0"/>
                <a:cs typeface="Times New Roman" panose="02020603050405020304" pitchFamily="18" charset="0"/>
              </a:rPr>
              <a:t>Обязанности у пассажиров не так многочисленны, как у водителей, но в любом случае они есть. При этом ответственность за их выполнение со стороны пассажиров несет водитель. Пассажиры, обязаны быть пристегнутыми предусмотренными ремнями безопасности, вне зависимости от того, на каком месте они располагаются; посадку или высадку производить со стороны тротуара или обочины, убедившись в ее безопасности и отсутствии помех для других участников движения. </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2492374"/>
            <a:ext cx="8208912" cy="3888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9436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t>Пассажирам запрещается открывать двери во время движения</a:t>
            </a:r>
            <a:endParaRPr lang="ru-RU" sz="20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8096250" cy="4909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322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t>Запрещается отвлекать водителя от управления транспортным средством</a:t>
            </a:r>
            <a:endParaRPr lang="ru-RU" sz="2000" dirty="0">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136904"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6971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t>Обязан при поездке на мотоцикле - быть в застегнутом мотошлеме</a:t>
            </a:r>
            <a:endParaRPr lang="ru-RU" sz="2000"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8922" y="1600200"/>
            <a:ext cx="8046156"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1707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lstStyle/>
          <a:p>
            <a:pPr marL="0" indent="0" algn="ctr">
              <a:buNone/>
            </a:pPr>
            <a:endParaRPr lang="ru-RU" dirty="0">
              <a:latin typeface="Times New Roman" panose="02020603050405020304" pitchFamily="18" charset="0"/>
              <a:cs typeface="Times New Roman" panose="02020603050405020304" pitchFamily="18" charset="0"/>
            </a:endParaRPr>
          </a:p>
          <a:p>
            <a:pPr marL="0" indent="0" algn="ctr">
              <a:buNone/>
            </a:pPr>
            <a:endParaRPr lang="ru-RU" dirty="0">
              <a:latin typeface="Times New Roman" panose="02020603050405020304" pitchFamily="18" charset="0"/>
              <a:cs typeface="Times New Roman" panose="02020603050405020304" pitchFamily="18" charset="0"/>
            </a:endParaRPr>
          </a:p>
          <a:p>
            <a:pPr marL="0" indent="0" algn="ctr">
              <a:buNone/>
            </a:pPr>
            <a:endParaRPr lang="ru-RU" dirty="0">
              <a:latin typeface="Times New Roman" panose="02020603050405020304" pitchFamily="18" charset="0"/>
              <a:cs typeface="Times New Roman" panose="02020603050405020304" pitchFamily="18" charset="0"/>
            </a:endParaRPr>
          </a:p>
          <a:p>
            <a:pPr marL="0" indent="0" algn="ctr">
              <a:buNone/>
            </a:pPr>
            <a:endParaRPr lang="ru-RU" dirty="0">
              <a:latin typeface="Times New Roman" panose="02020603050405020304" pitchFamily="18" charset="0"/>
              <a:cs typeface="Times New Roman" panose="02020603050405020304" pitchFamily="18" charset="0"/>
            </a:endParaRPr>
          </a:p>
          <a:p>
            <a:pPr marL="0" indent="0" algn="ctr">
              <a:buNone/>
            </a:pPr>
            <a:endParaRPr lang="ru-RU" dirty="0">
              <a:latin typeface="Times New Roman" panose="02020603050405020304" pitchFamily="18" charset="0"/>
              <a:cs typeface="Times New Roman" panose="02020603050405020304" pitchFamily="18" charset="0"/>
            </a:endParaRPr>
          </a:p>
          <a:p>
            <a:pPr marL="0" indent="0" algn="ctr">
              <a:buNone/>
            </a:pPr>
            <a:r>
              <a:rPr lang="ru-RU"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201681652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123</Words>
  <Application>Microsoft Office PowerPoint</Application>
  <PresentationFormat>Экран (4:3)</PresentationFormat>
  <Paragraphs>13</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Times New Roman</vt:lpstr>
      <vt:lpstr>Тема Office</vt:lpstr>
      <vt:lpstr>Правила безопасности дорожного движения Тема «Обязанности пассажиров»</vt:lpstr>
      <vt:lpstr>Обязанности у пассажиров не так многочисленны, как у водителей, но в любом случае они есть. При этом ответственность за их выполнение со стороны пассажиров несет водитель. Пассажиры, обязаны быть пристегнутыми предусмотренными ремнями безопасности, вне зависимости от того, на каком месте они располагаются; посадку или высадку производить со стороны тротуара или обочины, убедившись в ее безопасности и отсутствии помех для других участников движения. </vt:lpstr>
      <vt:lpstr>Пассажирам запрещается открывать двери во время движения</vt:lpstr>
      <vt:lpstr>Запрещается отвлекать водителя от управления транспортным средством</vt:lpstr>
      <vt:lpstr>Обязан при поездке на мотоцикле - быть в застегнутом мотошлеме</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ПДД на тему «Обязоности пасажиров»</dc:title>
  <dc:creator>А3мин</dc:creator>
  <cp:lastModifiedBy>ПК</cp:lastModifiedBy>
  <cp:revision>5</cp:revision>
  <dcterms:created xsi:type="dcterms:W3CDTF">2020-10-31T23:29:49Z</dcterms:created>
  <dcterms:modified xsi:type="dcterms:W3CDTF">2023-12-14T11:05:58Z</dcterms:modified>
</cp:coreProperties>
</file>