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6" r:id="rId3"/>
    <p:sldId id="268" r:id="rId4"/>
    <p:sldId id="272" r:id="rId5"/>
    <p:sldId id="273" r:id="rId6"/>
    <p:sldId id="280" r:id="rId7"/>
    <p:sldId id="277" r:id="rId8"/>
    <p:sldId id="283" r:id="rId9"/>
    <p:sldId id="321" r:id="rId10"/>
    <p:sldId id="284" r:id="rId11"/>
    <p:sldId id="265" r:id="rId12"/>
    <p:sldId id="304" r:id="rId13"/>
    <p:sldId id="305" r:id="rId14"/>
    <p:sldId id="326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D79B1D-17E5-4FE2-B432-6079DF97969D}" type="doc">
      <dgm:prSet loTypeId="urn:microsoft.com/office/officeart/2005/8/layout/vProcess5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C6BD8D32-2575-49D6-A578-ED8ED0A40CA4}">
      <dgm:prSet/>
      <dgm:spPr>
        <a:solidFill>
          <a:schemeClr val="accent4">
            <a:lumMod val="75000"/>
          </a:schemeClr>
        </a:solidFill>
      </dgm:spPr>
      <dgm:t>
        <a:bodyPr/>
        <a:lstStyle/>
        <a:p>
          <a:pPr rtl="0"/>
          <a:r>
            <a:rPr lang="en-US" b="1" dirty="0" smtClean="0">
              <a:solidFill>
                <a:srgbClr val="00B0F0"/>
              </a:solidFill>
            </a:rPr>
            <a:t>I</a:t>
          </a:r>
          <a:r>
            <a:rPr lang="en-US" dirty="0" smtClean="0">
              <a:solidFill>
                <a:srgbClr val="00B0F0"/>
              </a:solidFill>
            </a:rPr>
            <a:t> </a:t>
          </a:r>
          <a:r>
            <a:rPr lang="ru-RU" b="1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этап – Подготовительный</a:t>
          </a:r>
          <a:endParaRPr lang="ru-RU" b="1" dirty="0">
            <a:solidFill>
              <a:srgbClr val="00B0F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AF5D6FA-6F7F-4505-9D98-B1A61BB546BA}" type="parTrans" cxnId="{2F836DD2-3B59-4B4F-894D-6A3ADFC1F64C}">
      <dgm:prSet/>
      <dgm:spPr/>
      <dgm:t>
        <a:bodyPr/>
        <a:lstStyle/>
        <a:p>
          <a:endParaRPr lang="ru-RU"/>
        </a:p>
      </dgm:t>
    </dgm:pt>
    <dgm:pt modelId="{20F6AE31-400C-4D43-BE30-32AD824E1D9F}" type="sibTrans" cxnId="{2F836DD2-3B59-4B4F-894D-6A3ADFC1F64C}">
      <dgm:prSet/>
      <dgm:spPr>
        <a:solidFill>
          <a:schemeClr val="accent4">
            <a:lumMod val="50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8C9B95AE-0E72-4B0A-9334-EEF61184B2DB}">
      <dgm:prSet/>
      <dgm:spPr>
        <a:solidFill>
          <a:schemeClr val="accent4">
            <a:lumMod val="75000"/>
          </a:schemeClr>
        </a:solidFill>
      </dgm:spPr>
      <dgm:t>
        <a:bodyPr/>
        <a:lstStyle/>
        <a:p>
          <a:pPr rtl="0"/>
          <a:r>
            <a:rPr lang="en-US" b="1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II</a:t>
          </a:r>
          <a:r>
            <a:rPr lang="ru-RU" b="1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этап – Организационный</a:t>
          </a:r>
          <a:endParaRPr lang="ru-RU" b="1" dirty="0">
            <a:solidFill>
              <a:srgbClr val="00B0F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EA866A-BFF9-4EF1-B0F4-7FEA9CE641D1}" type="parTrans" cxnId="{0B1E6A08-42C9-423E-9200-07879DEE71F6}">
      <dgm:prSet/>
      <dgm:spPr/>
      <dgm:t>
        <a:bodyPr/>
        <a:lstStyle/>
        <a:p>
          <a:endParaRPr lang="ru-RU"/>
        </a:p>
      </dgm:t>
    </dgm:pt>
    <dgm:pt modelId="{B0B62F0D-8EE2-4379-B17B-70402A450F5B}" type="sibTrans" cxnId="{0B1E6A08-42C9-423E-9200-07879DEE71F6}">
      <dgm:prSet/>
      <dgm:spPr>
        <a:solidFill>
          <a:schemeClr val="accent4">
            <a:lumMod val="50000"/>
            <a:alpha val="90000"/>
          </a:scheme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endParaRPr lang="ru-RU"/>
        </a:p>
      </dgm:t>
    </dgm:pt>
    <dgm:pt modelId="{3117AF28-FE37-44FA-98D5-A992857D1628}">
      <dgm:prSet/>
      <dgm:spPr>
        <a:solidFill>
          <a:schemeClr val="accent4">
            <a:lumMod val="75000"/>
          </a:schemeClr>
        </a:solidFill>
      </dgm:spPr>
      <dgm:t>
        <a:bodyPr/>
        <a:lstStyle/>
        <a:p>
          <a:pPr rtl="0"/>
          <a:r>
            <a:rPr lang="en-US" b="1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III</a:t>
          </a:r>
          <a:r>
            <a:rPr lang="ru-RU" b="1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этап -</a:t>
          </a:r>
          <a:r>
            <a:rPr lang="uk-UA" b="1" dirty="0" smtClean="0">
              <a:solidFill>
                <a:srgbClr val="00B0F0"/>
              </a:solidFill>
            </a:rPr>
            <a:t> </a:t>
          </a:r>
          <a:r>
            <a:rPr lang="uk-UA" b="1" dirty="0" err="1" smtClean="0">
              <a:solidFill>
                <a:srgbClr val="00B0F0"/>
              </a:solidFill>
            </a:rPr>
            <a:t>Подведение</a:t>
          </a:r>
          <a:r>
            <a:rPr lang="uk-UA" b="1" dirty="0" smtClean="0">
              <a:solidFill>
                <a:srgbClr val="00B0F0"/>
              </a:solidFill>
            </a:rPr>
            <a:t> </a:t>
          </a:r>
          <a:r>
            <a:rPr lang="uk-UA" b="1" dirty="0" err="1" smtClean="0">
              <a:solidFill>
                <a:srgbClr val="00B0F0"/>
              </a:solidFill>
            </a:rPr>
            <a:t>итогов</a:t>
          </a:r>
          <a:endParaRPr lang="ru-RU" b="1" dirty="0">
            <a:solidFill>
              <a:srgbClr val="00B0F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F34AC3-BBB7-4BE2-91F5-131F88B9C278}" type="parTrans" cxnId="{40D5A373-FEAC-4CCB-A924-5BACB975531C}">
      <dgm:prSet/>
      <dgm:spPr/>
      <dgm:t>
        <a:bodyPr/>
        <a:lstStyle/>
        <a:p>
          <a:endParaRPr lang="ru-RU"/>
        </a:p>
      </dgm:t>
    </dgm:pt>
    <dgm:pt modelId="{48534147-15F6-472D-9E3B-8CBE76342327}" type="sibTrans" cxnId="{40D5A373-FEAC-4CCB-A924-5BACB975531C}">
      <dgm:prSet/>
      <dgm:spPr/>
      <dgm:t>
        <a:bodyPr/>
        <a:lstStyle/>
        <a:p>
          <a:endParaRPr lang="ru-RU"/>
        </a:p>
      </dgm:t>
    </dgm:pt>
    <dgm:pt modelId="{468019B2-39FD-403F-83B5-FD57DD83730E}" type="pres">
      <dgm:prSet presAssocID="{E8D79B1D-17E5-4FE2-B432-6079DF97969D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826965-9E2B-45EE-88FD-5670D2A842A4}" type="pres">
      <dgm:prSet presAssocID="{E8D79B1D-17E5-4FE2-B432-6079DF97969D}" presName="dummyMaxCanvas" presStyleCnt="0">
        <dgm:presLayoutVars/>
      </dgm:prSet>
      <dgm:spPr/>
    </dgm:pt>
    <dgm:pt modelId="{9DD9EE05-662F-4EF9-8944-203AEE4B2268}" type="pres">
      <dgm:prSet presAssocID="{E8D79B1D-17E5-4FE2-B432-6079DF97969D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8D2C3C-4BFC-483C-8C42-8B2D5DE289DC}" type="pres">
      <dgm:prSet presAssocID="{E8D79B1D-17E5-4FE2-B432-6079DF97969D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88348E-A2F6-4138-B737-5B076239607D}" type="pres">
      <dgm:prSet presAssocID="{E8D79B1D-17E5-4FE2-B432-6079DF97969D}" presName="ThreeNodes_3" presStyleLbl="node1" presStyleIdx="2" presStyleCnt="3" custLinFactNeighborX="1045" custLinFactNeighborY="25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B56CED-7090-400D-8B5E-D291D5EE9BCB}" type="pres">
      <dgm:prSet presAssocID="{E8D79B1D-17E5-4FE2-B432-6079DF97969D}" presName="ThreeConn_1-2" presStyleLbl="fgAccFollowNode1" presStyleIdx="0" presStyleCnt="2" custLinFactNeighborX="-2170" custLinFactNeighborY="-62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AE8A69-1999-4B7A-92A5-BA33E19290E3}" type="pres">
      <dgm:prSet presAssocID="{E8D79B1D-17E5-4FE2-B432-6079DF97969D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7B90E9-932E-4FD9-AC4D-75FFEADF79F1}" type="pres">
      <dgm:prSet presAssocID="{E8D79B1D-17E5-4FE2-B432-6079DF97969D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9244EC-F757-48F2-95EE-E0F66D851F38}" type="pres">
      <dgm:prSet presAssocID="{E8D79B1D-17E5-4FE2-B432-6079DF97969D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7C3BBC-DAC5-439D-AC14-3F6D3B325223}" type="pres">
      <dgm:prSet presAssocID="{E8D79B1D-17E5-4FE2-B432-6079DF97969D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94A53D7-80D2-4BB0-A384-167A97A32755}" type="presOf" srcId="{8C9B95AE-0E72-4B0A-9334-EEF61184B2DB}" destId="{569244EC-F757-48F2-95EE-E0F66D851F38}" srcOrd="1" destOrd="0" presId="urn:microsoft.com/office/officeart/2005/8/layout/vProcess5"/>
    <dgm:cxn modelId="{19906185-8FC8-453D-A4A5-FA1B2BE34C8F}" type="presOf" srcId="{8C9B95AE-0E72-4B0A-9334-EEF61184B2DB}" destId="{718D2C3C-4BFC-483C-8C42-8B2D5DE289DC}" srcOrd="0" destOrd="0" presId="urn:microsoft.com/office/officeart/2005/8/layout/vProcess5"/>
    <dgm:cxn modelId="{14581878-0B0B-4F06-B359-9166BDAD6682}" type="presOf" srcId="{C6BD8D32-2575-49D6-A578-ED8ED0A40CA4}" destId="{9DD9EE05-662F-4EF9-8944-203AEE4B2268}" srcOrd="0" destOrd="0" presId="urn:microsoft.com/office/officeart/2005/8/layout/vProcess5"/>
    <dgm:cxn modelId="{2394FED5-5A98-4517-A100-BC2A4278B056}" type="presOf" srcId="{3117AF28-FE37-44FA-98D5-A992857D1628}" destId="{9A88348E-A2F6-4138-B737-5B076239607D}" srcOrd="0" destOrd="0" presId="urn:microsoft.com/office/officeart/2005/8/layout/vProcess5"/>
    <dgm:cxn modelId="{3D177313-B5E4-4925-A1BD-144DEF882421}" type="presOf" srcId="{3117AF28-FE37-44FA-98D5-A992857D1628}" destId="{B37C3BBC-DAC5-439D-AC14-3F6D3B325223}" srcOrd="1" destOrd="0" presId="urn:microsoft.com/office/officeart/2005/8/layout/vProcess5"/>
    <dgm:cxn modelId="{CD087E22-5B38-472F-8674-88395AB4331B}" type="presOf" srcId="{20F6AE31-400C-4D43-BE30-32AD824E1D9F}" destId="{D4B56CED-7090-400D-8B5E-D291D5EE9BCB}" srcOrd="0" destOrd="0" presId="urn:microsoft.com/office/officeart/2005/8/layout/vProcess5"/>
    <dgm:cxn modelId="{BCBA9C9E-7CC8-4D4F-9B1E-F5B3302763B6}" type="presOf" srcId="{C6BD8D32-2575-49D6-A578-ED8ED0A40CA4}" destId="{707B90E9-932E-4FD9-AC4D-75FFEADF79F1}" srcOrd="1" destOrd="0" presId="urn:microsoft.com/office/officeart/2005/8/layout/vProcess5"/>
    <dgm:cxn modelId="{40D5A373-FEAC-4CCB-A924-5BACB975531C}" srcId="{E8D79B1D-17E5-4FE2-B432-6079DF97969D}" destId="{3117AF28-FE37-44FA-98D5-A992857D1628}" srcOrd="2" destOrd="0" parTransId="{3CF34AC3-BBB7-4BE2-91F5-131F88B9C278}" sibTransId="{48534147-15F6-472D-9E3B-8CBE76342327}"/>
    <dgm:cxn modelId="{2F836DD2-3B59-4B4F-894D-6A3ADFC1F64C}" srcId="{E8D79B1D-17E5-4FE2-B432-6079DF97969D}" destId="{C6BD8D32-2575-49D6-A578-ED8ED0A40CA4}" srcOrd="0" destOrd="0" parTransId="{5AF5D6FA-6F7F-4505-9D98-B1A61BB546BA}" sibTransId="{20F6AE31-400C-4D43-BE30-32AD824E1D9F}"/>
    <dgm:cxn modelId="{0B1E6A08-42C9-423E-9200-07879DEE71F6}" srcId="{E8D79B1D-17E5-4FE2-B432-6079DF97969D}" destId="{8C9B95AE-0E72-4B0A-9334-EEF61184B2DB}" srcOrd="1" destOrd="0" parTransId="{84EA866A-BFF9-4EF1-B0F4-7FEA9CE641D1}" sibTransId="{B0B62F0D-8EE2-4379-B17B-70402A450F5B}"/>
    <dgm:cxn modelId="{16340C1B-A6AB-425C-A566-BFEB1218650C}" type="presOf" srcId="{B0B62F0D-8EE2-4379-B17B-70402A450F5B}" destId="{E8AE8A69-1999-4B7A-92A5-BA33E19290E3}" srcOrd="0" destOrd="0" presId="urn:microsoft.com/office/officeart/2005/8/layout/vProcess5"/>
    <dgm:cxn modelId="{DAF56082-0F3D-4517-91B2-275459B4EAB5}" type="presOf" srcId="{E8D79B1D-17E5-4FE2-B432-6079DF97969D}" destId="{468019B2-39FD-403F-83B5-FD57DD83730E}" srcOrd="0" destOrd="0" presId="urn:microsoft.com/office/officeart/2005/8/layout/vProcess5"/>
    <dgm:cxn modelId="{B76E683B-A37F-4574-A5A7-5FD0677EB542}" type="presParOf" srcId="{468019B2-39FD-403F-83B5-FD57DD83730E}" destId="{D8826965-9E2B-45EE-88FD-5670D2A842A4}" srcOrd="0" destOrd="0" presId="urn:microsoft.com/office/officeart/2005/8/layout/vProcess5"/>
    <dgm:cxn modelId="{26A7B524-F338-4D18-8E96-545DE912F552}" type="presParOf" srcId="{468019B2-39FD-403F-83B5-FD57DD83730E}" destId="{9DD9EE05-662F-4EF9-8944-203AEE4B2268}" srcOrd="1" destOrd="0" presId="urn:microsoft.com/office/officeart/2005/8/layout/vProcess5"/>
    <dgm:cxn modelId="{B64277DB-6FD0-45BF-ADD4-1F5A3B942DFA}" type="presParOf" srcId="{468019B2-39FD-403F-83B5-FD57DD83730E}" destId="{718D2C3C-4BFC-483C-8C42-8B2D5DE289DC}" srcOrd="2" destOrd="0" presId="urn:microsoft.com/office/officeart/2005/8/layout/vProcess5"/>
    <dgm:cxn modelId="{3F8B72EB-4211-41DF-AE62-53BE062FC85B}" type="presParOf" srcId="{468019B2-39FD-403F-83B5-FD57DD83730E}" destId="{9A88348E-A2F6-4138-B737-5B076239607D}" srcOrd="3" destOrd="0" presId="urn:microsoft.com/office/officeart/2005/8/layout/vProcess5"/>
    <dgm:cxn modelId="{EA5E4200-2B1F-4047-ABA8-7A600FE00A8D}" type="presParOf" srcId="{468019B2-39FD-403F-83B5-FD57DD83730E}" destId="{D4B56CED-7090-400D-8B5E-D291D5EE9BCB}" srcOrd="4" destOrd="0" presId="urn:microsoft.com/office/officeart/2005/8/layout/vProcess5"/>
    <dgm:cxn modelId="{58EF0666-C96C-497D-843B-049C6C9563F9}" type="presParOf" srcId="{468019B2-39FD-403F-83B5-FD57DD83730E}" destId="{E8AE8A69-1999-4B7A-92A5-BA33E19290E3}" srcOrd="5" destOrd="0" presId="urn:microsoft.com/office/officeart/2005/8/layout/vProcess5"/>
    <dgm:cxn modelId="{91405B04-0693-48D1-AD29-79455988C032}" type="presParOf" srcId="{468019B2-39FD-403F-83B5-FD57DD83730E}" destId="{707B90E9-932E-4FD9-AC4D-75FFEADF79F1}" srcOrd="6" destOrd="0" presId="urn:microsoft.com/office/officeart/2005/8/layout/vProcess5"/>
    <dgm:cxn modelId="{980CDA9F-436D-424A-89E8-E97260CA6877}" type="presParOf" srcId="{468019B2-39FD-403F-83B5-FD57DD83730E}" destId="{569244EC-F757-48F2-95EE-E0F66D851F38}" srcOrd="7" destOrd="0" presId="urn:microsoft.com/office/officeart/2005/8/layout/vProcess5"/>
    <dgm:cxn modelId="{326B06E2-25FF-45AC-B1DD-B00777F3B776}" type="presParOf" srcId="{468019B2-39FD-403F-83B5-FD57DD83730E}" destId="{B37C3BBC-DAC5-439D-AC14-3F6D3B325223}" srcOrd="8" destOrd="0" presId="urn:microsoft.com/office/officeart/2005/8/layout/vProcess5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DD9EE05-662F-4EF9-8944-203AEE4B2268}">
      <dsp:nvSpPr>
        <dsp:cNvPr id="0" name=""/>
        <dsp:cNvSpPr/>
      </dsp:nvSpPr>
      <dsp:spPr>
        <a:xfrm>
          <a:off x="0" y="0"/>
          <a:ext cx="6549127" cy="1404156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b="1" kern="1200" dirty="0" smtClean="0">
              <a:solidFill>
                <a:srgbClr val="00B0F0"/>
              </a:solidFill>
            </a:rPr>
            <a:t>I</a:t>
          </a:r>
          <a:r>
            <a:rPr lang="en-US" sz="3700" kern="1200" dirty="0" smtClean="0">
              <a:solidFill>
                <a:srgbClr val="00B0F0"/>
              </a:solidFill>
            </a:rPr>
            <a:t> </a:t>
          </a:r>
          <a:r>
            <a:rPr lang="ru-RU" sz="3700" b="1" kern="1200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этап – Подготовительный</a:t>
          </a:r>
          <a:endParaRPr lang="ru-RU" sz="3700" b="1" kern="1200" dirty="0">
            <a:solidFill>
              <a:srgbClr val="00B0F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5116186" cy="1404156"/>
      </dsp:txXfrm>
    </dsp:sp>
    <dsp:sp modelId="{718D2C3C-4BFC-483C-8C42-8B2D5DE289DC}">
      <dsp:nvSpPr>
        <dsp:cNvPr id="0" name=""/>
        <dsp:cNvSpPr/>
      </dsp:nvSpPr>
      <dsp:spPr>
        <a:xfrm>
          <a:off x="577864" y="1638182"/>
          <a:ext cx="6549127" cy="1404156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b="1" kern="1200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II</a:t>
          </a:r>
          <a:r>
            <a:rPr lang="ru-RU" sz="3700" b="1" kern="1200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этап – Организационный</a:t>
          </a:r>
          <a:endParaRPr lang="ru-RU" sz="3700" b="1" kern="1200" dirty="0">
            <a:solidFill>
              <a:srgbClr val="00B0F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7864" y="1638182"/>
        <a:ext cx="5058562" cy="1404156"/>
      </dsp:txXfrm>
    </dsp:sp>
    <dsp:sp modelId="{9A88348E-A2F6-4138-B737-5B076239607D}">
      <dsp:nvSpPr>
        <dsp:cNvPr id="0" name=""/>
        <dsp:cNvSpPr/>
      </dsp:nvSpPr>
      <dsp:spPr>
        <a:xfrm>
          <a:off x="1155728" y="3276364"/>
          <a:ext cx="6549127" cy="1404156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b="1" kern="1200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III</a:t>
          </a:r>
          <a:r>
            <a:rPr lang="ru-RU" sz="3700" b="1" kern="1200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этап -</a:t>
          </a:r>
          <a:r>
            <a:rPr lang="uk-UA" sz="3700" b="1" kern="1200" dirty="0" smtClean="0">
              <a:solidFill>
                <a:srgbClr val="00B0F0"/>
              </a:solidFill>
            </a:rPr>
            <a:t> </a:t>
          </a:r>
          <a:r>
            <a:rPr lang="uk-UA" sz="3700" b="1" kern="1200" dirty="0" err="1" smtClean="0">
              <a:solidFill>
                <a:srgbClr val="00B0F0"/>
              </a:solidFill>
            </a:rPr>
            <a:t>Подведение</a:t>
          </a:r>
          <a:r>
            <a:rPr lang="uk-UA" sz="3700" b="1" kern="1200" dirty="0" smtClean="0">
              <a:solidFill>
                <a:srgbClr val="00B0F0"/>
              </a:solidFill>
            </a:rPr>
            <a:t> </a:t>
          </a:r>
          <a:r>
            <a:rPr lang="uk-UA" sz="3700" b="1" kern="1200" dirty="0" err="1" smtClean="0">
              <a:solidFill>
                <a:srgbClr val="00B0F0"/>
              </a:solidFill>
            </a:rPr>
            <a:t>итогов</a:t>
          </a:r>
          <a:endParaRPr lang="ru-RU" sz="3700" b="1" kern="1200" dirty="0">
            <a:solidFill>
              <a:srgbClr val="00B0F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55728" y="3276364"/>
        <a:ext cx="5058562" cy="1404156"/>
      </dsp:txXfrm>
    </dsp:sp>
    <dsp:sp modelId="{D4B56CED-7090-400D-8B5E-D291D5EE9BCB}">
      <dsp:nvSpPr>
        <dsp:cNvPr id="0" name=""/>
        <dsp:cNvSpPr/>
      </dsp:nvSpPr>
      <dsp:spPr>
        <a:xfrm>
          <a:off x="5616620" y="1008112"/>
          <a:ext cx="912701" cy="912701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lumMod val="50000"/>
            <a:alpha val="9000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5616620" y="1008112"/>
        <a:ext cx="912701" cy="912701"/>
      </dsp:txXfrm>
    </dsp:sp>
    <dsp:sp modelId="{E8AE8A69-1999-4B7A-92A5-BA33E19290E3}">
      <dsp:nvSpPr>
        <dsp:cNvPr id="0" name=""/>
        <dsp:cNvSpPr/>
      </dsp:nvSpPr>
      <dsp:spPr>
        <a:xfrm>
          <a:off x="6214290" y="2693639"/>
          <a:ext cx="912701" cy="912701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lumMod val="50000"/>
            <a:alpha val="90000"/>
          </a:schemeClr>
        </a:solidFill>
        <a:ln w="25400" cap="flat" cmpd="sng" algn="ctr">
          <a:solidFill>
            <a:schemeClr val="bg1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214290" y="2693639"/>
        <a:ext cx="912701" cy="9127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46CF4B-002C-4C65-B7EC-BEF1FDDED210}" type="datetimeFigureOut">
              <a:rPr lang="ru-RU" smtClean="0"/>
              <a:pPr/>
              <a:t>09.12.2023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AA81EF-E9FE-4D21-AB81-52F3658BA4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36418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2DD47-9CE6-43C7-8C32-101D6BAD3D06}" type="datetimeFigureOut">
              <a:rPr lang="ru-RU"/>
              <a:pPr>
                <a:defRPr/>
              </a:pPr>
              <a:t>09.12.2023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DAA8E-D9A7-4E97-A090-66DC5687A1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365768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D3522-5EBE-4A44-ABD5-1A24701082E0}" type="datetimeFigureOut">
              <a:rPr lang="ru-RU"/>
              <a:pPr>
                <a:defRPr/>
              </a:pPr>
              <a:t>09.12.2023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8734E-1246-4603-83B1-0367F4F59C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369919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BAD7B-9525-49EB-9C68-A7B8ED82A7FA}" type="datetimeFigureOut">
              <a:rPr lang="ru-RU"/>
              <a:pPr>
                <a:defRPr/>
              </a:pPr>
              <a:t>09.12.2023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4C5C1-AC7C-4B66-9252-23AAA15A18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728601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C3898-5AD7-46D1-BC8E-95542E42ABA1}" type="datetimeFigureOut">
              <a:rPr lang="ru-RU"/>
              <a:pPr>
                <a:defRPr/>
              </a:pPr>
              <a:t>09.12.2023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2E083-6ACE-4C8D-B4C8-6F346D5E42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247219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64A3C-3856-4B7D-A931-3E0C2F680D4A}" type="datetimeFigureOut">
              <a:rPr lang="ru-RU"/>
              <a:pPr>
                <a:defRPr/>
              </a:pPr>
              <a:t>09.12.2023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E6307-436B-42F6-90CB-7EC6FB69ED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84797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FF4F0-1B25-4070-85DA-F936FEE262BA}" type="datetimeFigureOut">
              <a:rPr lang="ru-RU"/>
              <a:pPr>
                <a:defRPr/>
              </a:pPr>
              <a:t>09.12.2023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B97A3-2F95-4D2C-8952-1ADF213D49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50999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AA3C9-CB8A-4DE4-990C-25354BC4D05B}" type="datetimeFigureOut">
              <a:rPr lang="ru-RU"/>
              <a:pPr>
                <a:defRPr/>
              </a:pPr>
              <a:t>09.12.2023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882D0-7FE8-4834-9FC5-A20D99AD53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331744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6FAA0-714D-449F-987A-5DA75DB2F35F}" type="datetimeFigureOut">
              <a:rPr lang="ru-RU"/>
              <a:pPr>
                <a:defRPr/>
              </a:pPr>
              <a:t>09.12.2023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068C5-24C1-442E-8962-7C85A75BAB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57648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8C80C-1823-4886-8A61-52E666F416DF}" type="datetimeFigureOut">
              <a:rPr lang="ru-RU"/>
              <a:pPr>
                <a:defRPr/>
              </a:pPr>
              <a:t>09.12.2023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265BD-4A86-43D6-ADC1-9110DB7EE6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542100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F5480-6BC4-40D0-8CDC-25F1B9CE9F5E}" type="datetimeFigureOut">
              <a:rPr lang="ru-RU"/>
              <a:pPr>
                <a:defRPr/>
              </a:pPr>
              <a:t>09.12.2023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A792A-7CCF-4419-8535-63097CD7AF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91183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F02CF-0F50-41B3-864B-A91317297382}" type="datetimeFigureOut">
              <a:rPr lang="ru-RU"/>
              <a:pPr>
                <a:defRPr/>
              </a:pPr>
              <a:t>09.12.2023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BE1E8-26E1-4780-BA78-FD60FB80FB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872745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4A8B613-A150-4DB7-9398-F2715E99CE03}" type="datetimeFigureOut">
              <a:rPr lang="ru-RU"/>
              <a:pPr>
                <a:defRPr/>
              </a:pPr>
              <a:t>09.12.2023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0AC9034-A185-46C6-AD99-D9CD335DB1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07504" y="116633"/>
            <a:ext cx="8928992" cy="1944215"/>
          </a:xfrm>
        </p:spPr>
        <p:txBody>
          <a:bodyPr/>
          <a:lstStyle/>
          <a:p>
            <a:pPr lvl="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детский сад комбинированного вида  № 16 «Ласточка» станицы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Новорождественской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муниципального образования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Тихорецкий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район.</a:t>
            </a:r>
            <a:r>
              <a:rPr lang="ru-RU" sz="2800" b="1" dirty="0" smtClean="0">
                <a:latin typeface="Arial Black" pitchFamily="34" charset="0"/>
              </a:rPr>
              <a:t/>
            </a:r>
            <a:br>
              <a:rPr lang="ru-RU" sz="2800" b="1" dirty="0" smtClean="0">
                <a:latin typeface="Arial Black" pitchFamily="34" charset="0"/>
              </a:rPr>
            </a:b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844824"/>
            <a:ext cx="8424936" cy="4464496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3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36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деятельность на тему: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«Мамочка милая, мама моя, как хорошо что ты есть у меня !»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3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Шашко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Н.В.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2023г.</a:t>
            </a:r>
          </a:p>
          <a:p>
            <a:pPr algn="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147248" cy="980728"/>
          </a:xfrm>
        </p:spPr>
        <p:txBody>
          <a:bodyPr anchor="t"/>
          <a:lstStyle/>
          <a:p>
            <a:r>
              <a:rPr lang="ru-RU" sz="3200" dirty="0" smtClean="0">
                <a:solidFill>
                  <a:srgbClr val="FFFF00"/>
                </a:solidFill>
              </a:rPr>
              <a:t>Выставка детского творчества </a:t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ru-RU" sz="3200" dirty="0" smtClean="0">
                <a:solidFill>
                  <a:srgbClr val="FFFF00"/>
                </a:solidFill>
              </a:rPr>
              <a:t>«Мама, узнай себя».</a:t>
            </a:r>
            <a:endParaRPr lang="ru-RU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 descr="C:\Users\Admin\Desktop\20171117_10290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717032"/>
            <a:ext cx="3744416" cy="23913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643051"/>
            <a:ext cx="3546200" cy="4463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1" y="1797638"/>
            <a:ext cx="4214841" cy="456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4673963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 anchor="t"/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Играли в сюжетно-ролевую игру 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«Покорми своего малыша»</a:t>
            </a:r>
            <a:endParaRPr lang="ru-RU" sz="4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дом\Desktop\фото Колокольчики\20230127_1222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2428868"/>
            <a:ext cx="4388334" cy="3786214"/>
          </a:xfrm>
          <a:prstGeom prst="rect">
            <a:avLst/>
          </a:prstGeom>
          <a:noFill/>
        </p:spPr>
      </p:pic>
      <p:pic>
        <p:nvPicPr>
          <p:cNvPr id="5123" name="Picture 3" descr="C:\Users\дом\Desktop\фото Колокольчики\20230127_1224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928802"/>
            <a:ext cx="3857652" cy="4286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783410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8465"/>
            <a:ext cx="835292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Угощение для мамы</a:t>
            </a:r>
            <a:endParaRPr lang="ru-RU" sz="7200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дом\Desktop\фото Колокольчики\20230127_1230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142984"/>
            <a:ext cx="3937429" cy="5000636"/>
          </a:xfrm>
          <a:prstGeom prst="rect">
            <a:avLst/>
          </a:prstGeom>
          <a:noFill/>
        </p:spPr>
      </p:pic>
      <p:pic>
        <p:nvPicPr>
          <p:cNvPr id="8195" name="Picture 3" descr="C:\Users\дом\Desktop\фото Колокольчики\20230127_1228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357430"/>
            <a:ext cx="4071966" cy="33575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48242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9777" y="116632"/>
            <a:ext cx="7643192" cy="634082"/>
          </a:xfrm>
        </p:spPr>
        <p:txBody>
          <a:bodyPr/>
          <a:lstStyle/>
          <a:p>
            <a:r>
              <a:rPr lang="ru-RU" dirty="0" smtClean="0"/>
              <a:t>Итог проекта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6629" y="548680"/>
            <a:ext cx="7989488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Праздник</a:t>
            </a:r>
          </a:p>
          <a:p>
            <a:pPr algn="ctr"/>
            <a:r>
              <a:rPr lang="ru-RU" sz="4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«Пусть всегда будет мама!»</a:t>
            </a:r>
          </a:p>
          <a:p>
            <a:pPr algn="ctr"/>
            <a:endParaRPr lang="ru-RU" sz="48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2857004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     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0072" y="2636912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   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218" name="Picture 2" descr="G:\Проект  Дню матери\фото к проекту\IMG_3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876" y="2786058"/>
            <a:ext cx="4107685" cy="3286148"/>
          </a:xfrm>
          <a:prstGeom prst="rect">
            <a:avLst/>
          </a:prstGeom>
          <a:noFill/>
        </p:spPr>
      </p:pic>
      <p:pic>
        <p:nvPicPr>
          <p:cNvPr id="9219" name="Picture 3" descr="G:\Проект  Дню матери\фото к проекту\IMG_35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786058"/>
            <a:ext cx="3714776" cy="32871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45717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357298"/>
            <a:ext cx="900862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i="1" spc="300" dirty="0" smtClean="0">
                <a:ln w="11430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>
              <a:defRPr/>
            </a:pPr>
            <a:r>
              <a:rPr lang="ru-RU" sz="5400" b="1" i="1" spc="300" dirty="0" smtClean="0">
                <a:ln w="11430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ТЕБЕ </a:t>
            </a:r>
          </a:p>
          <a:p>
            <a:pPr algn="ctr">
              <a:defRPr/>
            </a:pPr>
            <a:r>
              <a:rPr lang="ru-RU" sz="5400" b="1" i="1" spc="300" dirty="0" smtClean="0">
                <a:ln w="11430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РОДНАЯ!</a:t>
            </a:r>
            <a:endParaRPr lang="ru-RU" sz="5400" b="1" i="1" spc="300" dirty="0">
              <a:ln w="11430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52128"/>
          </a:xfrm>
        </p:spPr>
        <p:txBody>
          <a:bodyPr/>
          <a:lstStyle/>
          <a:p>
            <a:r>
              <a:rPr lang="ru-RU" sz="3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Здравствуйте! Это  мы – воспитанники второй младшей  группы </a:t>
            </a:r>
            <a:endParaRPr lang="ru-RU" sz="30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600200"/>
            <a:ext cx="6858047" cy="468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988929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Юрич\Desktop\фото для аттестации\2252070-209a1a4b6cedc91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9512" y="332656"/>
            <a:ext cx="8712968" cy="58326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428604"/>
            <a:ext cx="8579296" cy="648071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Представляем проект</a:t>
            </a:r>
            <a:r>
              <a:rPr lang="ru-RU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«Мамочка милая, мама моя, как хорошо что ты есть у меня !»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59793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48681"/>
            <a:ext cx="7056784" cy="936104"/>
          </a:xfrm>
          <a:noFill/>
        </p:spPr>
        <p:txBody>
          <a:bodyPr anchor="t"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реализации проекта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429523255"/>
              </p:ext>
            </p:extLst>
          </p:nvPr>
        </p:nvGraphicFramePr>
        <p:xfrm>
          <a:off x="539552" y="1772816"/>
          <a:ext cx="7704856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2974092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 anchor="t"/>
          <a:lstStyle/>
          <a:p>
            <a:pPr algn="l"/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этап – подготовительный</a:t>
            </a:r>
            <a:b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908720"/>
            <a:ext cx="7715200" cy="4248473"/>
          </a:xfrm>
        </p:spPr>
        <p:txBody>
          <a:bodyPr/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Итак, началась наша работа!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412776"/>
            <a:ext cx="65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стали создавать информационный уголок о </a:t>
            </a:r>
            <a:r>
              <a:rPr lang="ru-RU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мамах нашей группы, </a:t>
            </a:r>
            <a:r>
              <a:rPr lang="ru-RU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их  профессиях, </a:t>
            </a:r>
            <a:r>
              <a:rPr lang="ru-RU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истории возникновения праздника Дне Матери</a:t>
            </a:r>
            <a:endParaRPr lang="ru-RU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2786058"/>
            <a:ext cx="3040397" cy="207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4834" y="3429000"/>
            <a:ext cx="469913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2144508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</p:spPr>
        <p:txBody>
          <a:bodyPr anchor="t"/>
          <a:lstStyle/>
          <a:p>
            <a: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Играли в подвижную игру</a:t>
            </a:r>
            <a:b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«Курочка – хохлатка»</a:t>
            </a:r>
            <a:endParaRPr lang="ru-RU" sz="3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655" y="1600200"/>
            <a:ext cx="3147899" cy="468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428868"/>
            <a:ext cx="373284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5577219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2" descr="и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6376" y="404664"/>
            <a:ext cx="1571625" cy="102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3284984"/>
            <a:ext cx="1573213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pic2a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58001" y="3429000"/>
            <a:ext cx="1449387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96502"/>
            <a:ext cx="8712968" cy="6322715"/>
          </a:xfrm>
        </p:spPr>
        <p:txBody>
          <a:bodyPr anchor="t"/>
          <a:lstStyle/>
          <a:p>
            <a:pPr algn="l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D:\МАМА\клипарт\post-56918-1250964969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3462" y="0"/>
            <a:ext cx="1760538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404665"/>
            <a:ext cx="62464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Играли в д.игру «Что в подарке» </a:t>
            </a:r>
          </a:p>
          <a:p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все больше убеждались, что…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2406" y="1772815"/>
            <a:ext cx="3391922" cy="4904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дом\Desktop\IMG_20231128_08411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1714488"/>
            <a:ext cx="3605355" cy="37147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397601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 anchor="t"/>
          <a:lstStyle/>
          <a:p>
            <a: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Занимались продуктивной деятельностью</a:t>
            </a:r>
            <a:endParaRPr lang="ru-RU" sz="3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43570" y="3861048"/>
            <a:ext cx="307183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Маму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свою люблю,</a:t>
            </a:r>
            <a:b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 подарок подарю.</a:t>
            </a:r>
            <a:b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подарок сделал сам</a:t>
            </a:r>
            <a:b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бумаги с красками.</a:t>
            </a:r>
            <a:b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Маме я его отдам,</a:t>
            </a:r>
            <a:b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Обнимая ласково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9" y="958598"/>
            <a:ext cx="3755396" cy="2827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5" y="963957"/>
            <a:ext cx="3378490" cy="2822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7" y="4000504"/>
            <a:ext cx="3929091" cy="2468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3769289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/>
          <a:lstStyle/>
          <a:p>
            <a:r>
              <a:rPr lang="ru-RU" sz="4000" dirty="0" smtClean="0">
                <a:solidFill>
                  <a:srgbClr val="FFFF00"/>
                </a:solidFill>
              </a:rPr>
              <a:t>Выставка детского творчества </a:t>
            </a:r>
            <a:br>
              <a:rPr lang="ru-RU" sz="4000" dirty="0" smtClean="0">
                <a:solidFill>
                  <a:srgbClr val="FFFF00"/>
                </a:solidFill>
              </a:rPr>
            </a:br>
            <a:r>
              <a:rPr lang="ru-RU" sz="4000" dirty="0" smtClean="0">
                <a:solidFill>
                  <a:srgbClr val="FFFF00"/>
                </a:solidFill>
              </a:rPr>
              <a:t>«Мама, узнай себя».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1027" name="Picture 3" descr="C:\Users\Admin\Desktop\20171121_10181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3342590"/>
            <a:ext cx="4464496" cy="26786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3" y="2046249"/>
            <a:ext cx="4071966" cy="431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2000240"/>
            <a:ext cx="3786214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5367784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64</Template>
  <TotalTime>4675</TotalTime>
  <Words>139</Words>
  <Application>Microsoft Office PowerPoint</Application>
  <PresentationFormat>Экран (4:3)</PresentationFormat>
  <Paragraphs>38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64</vt:lpstr>
      <vt:lpstr>   Муниципальное бюджетное дошкольное образовательное учреждение детский сад комбинированного вида  № 16 «Ласточка» станицы Новорождественской муниципального образования Тихорецкий район.   </vt:lpstr>
      <vt:lpstr>Здравствуйте! Это  мы – воспитанники второй младшей  группы </vt:lpstr>
      <vt:lpstr>     Представляем проект  «Мамочка милая, мама моя, как хорошо что ты есть у меня !»</vt:lpstr>
      <vt:lpstr>Этапы реализации проекта </vt:lpstr>
      <vt:lpstr>I этап – подготовительный </vt:lpstr>
      <vt:lpstr>Играли в подвижную игру «Курочка – хохлатка»</vt:lpstr>
      <vt:lpstr>.   </vt:lpstr>
      <vt:lpstr>Занимались продуктивной деятельностью</vt:lpstr>
      <vt:lpstr>Выставка детского творчества  «Мама, узнай себя».</vt:lpstr>
      <vt:lpstr>Выставка детского творчества  «Мама, узнай себя».</vt:lpstr>
      <vt:lpstr>Играли в сюжетно-ролевую игру  «Покорми своего малыша»</vt:lpstr>
      <vt:lpstr>Слайд 12</vt:lpstr>
      <vt:lpstr>Итог проекта</vt:lpstr>
      <vt:lpstr>Слайд 14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МБДОУ «Каменский детский сад» Богородского муниципального района Нижегородской области</dc:title>
  <dc:creator>Юрич</dc:creator>
  <cp:lastModifiedBy>дом</cp:lastModifiedBy>
  <cp:revision>431</cp:revision>
  <dcterms:created xsi:type="dcterms:W3CDTF">2014-11-17T15:32:13Z</dcterms:created>
  <dcterms:modified xsi:type="dcterms:W3CDTF">2023-12-09T07:57:24Z</dcterms:modified>
</cp:coreProperties>
</file>