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64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0D4EA-B7B5-499A-A437-07C95763653D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899FB-D435-45F1-9D19-F5A1D26D6F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6613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0D4EA-B7B5-499A-A437-07C95763653D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899FB-D435-45F1-9D19-F5A1D26D6F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679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0D4EA-B7B5-499A-A437-07C95763653D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899FB-D435-45F1-9D19-F5A1D26D6F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7158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0D4EA-B7B5-499A-A437-07C95763653D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899FB-D435-45F1-9D19-F5A1D26D6F7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298540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0D4EA-B7B5-499A-A437-07C95763653D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899FB-D435-45F1-9D19-F5A1D26D6F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701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0D4EA-B7B5-499A-A437-07C95763653D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899FB-D435-45F1-9D19-F5A1D26D6F7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802798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0D4EA-B7B5-499A-A437-07C95763653D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899FB-D435-45F1-9D19-F5A1D26D6F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7959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0D4EA-B7B5-499A-A437-07C95763653D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899FB-D435-45F1-9D19-F5A1D26D6F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6653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0D4EA-B7B5-499A-A437-07C95763653D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899FB-D435-45F1-9D19-F5A1D26D6F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036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0D4EA-B7B5-499A-A437-07C95763653D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899FB-D435-45F1-9D19-F5A1D26D6F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385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0D4EA-B7B5-499A-A437-07C95763653D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899FB-D435-45F1-9D19-F5A1D26D6F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5326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0D4EA-B7B5-499A-A437-07C95763653D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899FB-D435-45F1-9D19-F5A1D26D6F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766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0D4EA-B7B5-499A-A437-07C95763653D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899FB-D435-45F1-9D19-F5A1D26D6F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885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0D4EA-B7B5-499A-A437-07C95763653D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899FB-D435-45F1-9D19-F5A1D26D6F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9652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0D4EA-B7B5-499A-A437-07C95763653D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899FB-D435-45F1-9D19-F5A1D26D6F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677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0D4EA-B7B5-499A-A437-07C95763653D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899FB-D435-45F1-9D19-F5A1D26D6F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648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0D4EA-B7B5-499A-A437-07C95763653D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899FB-D435-45F1-9D19-F5A1D26D6F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4278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D10D4EA-B7B5-499A-A437-07C95763653D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06899FB-D435-45F1-9D19-F5A1D26D6F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10157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05" y="63136"/>
            <a:ext cx="8978287" cy="67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7055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12" y="139338"/>
            <a:ext cx="8926286" cy="6653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9027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7850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9454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04" y="130628"/>
            <a:ext cx="8809307" cy="648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2524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2284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4004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4676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386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0728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1227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46" y="60960"/>
            <a:ext cx="8839200" cy="6723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9905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3" y="60960"/>
            <a:ext cx="8978537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5546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1526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302"/>
            <a:ext cx="9144000" cy="6717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899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83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097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54" y="174171"/>
            <a:ext cx="8865325" cy="648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042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88" y="167639"/>
            <a:ext cx="8804366" cy="6555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523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08" y="104502"/>
            <a:ext cx="8881817" cy="6657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663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25" y="161108"/>
            <a:ext cx="8792755" cy="6596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2469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64" y="140789"/>
            <a:ext cx="8926615" cy="655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9687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07" y="178526"/>
            <a:ext cx="8731795" cy="6483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7961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54" y="165463"/>
            <a:ext cx="8847909" cy="6548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314969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28</TotalTime>
  <Words>0</Words>
  <Application>Microsoft Office PowerPoint</Application>
  <PresentationFormat>Экран (4:3)</PresentationFormat>
  <Paragraphs>0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Century Gothic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6</cp:revision>
  <cp:lastPrinted>2021-03-22T15:34:17Z</cp:lastPrinted>
  <dcterms:created xsi:type="dcterms:W3CDTF">2021-03-22T15:07:30Z</dcterms:created>
  <dcterms:modified xsi:type="dcterms:W3CDTF">2021-03-22T15:35:35Z</dcterms:modified>
</cp:coreProperties>
</file>