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52" r:id="rId2"/>
    <p:sldId id="372" r:id="rId3"/>
    <p:sldId id="377" r:id="rId4"/>
    <p:sldId id="375" r:id="rId5"/>
    <p:sldId id="374" r:id="rId6"/>
    <p:sldId id="378" r:id="rId7"/>
    <p:sldId id="376" r:id="rId8"/>
    <p:sldId id="379" r:id="rId9"/>
    <p:sldId id="380" r:id="rId10"/>
    <p:sldId id="381" r:id="rId11"/>
    <p:sldId id="382" r:id="rId12"/>
    <p:sldId id="384" r:id="rId13"/>
    <p:sldId id="391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33" autoAdjust="0"/>
    <p:restoredTop sz="94660"/>
  </p:normalViewPr>
  <p:slideViewPr>
    <p:cSldViewPr>
      <p:cViewPr varScale="1">
        <p:scale>
          <a:sx n="66" d="100"/>
          <a:sy n="66" d="100"/>
        </p:scale>
        <p:origin x="60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CD8A3-C922-4794-AE91-3E68FE9FD19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D314B-F7C4-4D11-B84D-0F01CFC4B6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63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103DA-315E-4D4F-8021-D9CCD9AD9446}" type="datetime1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404E-C584-461A-91BE-92D37C5911D5}" type="datetime1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6405-866F-409C-B302-5382AA856C53}" type="datetime1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652BE-9C72-410F-8CFA-81D2145DE571}" type="datetime1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CF10-0B2D-4F55-B391-66A340780ED5}" type="datetime1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259C-4147-4F67-A735-5077101B1399}" type="datetime1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CFCE1-44A7-4484-86B1-47B823E03130}" type="datetime1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75113-133A-431D-9C69-F4A15847386F}" type="datetime1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6D455-9F03-469D-8FB0-21D7E89652BC}" type="datetime1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9D70A-7C6C-4A2E-B9EB-03BE341B2F48}" type="datetime1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AC48D-B8A1-44C4-AB09-63A58806AF91}" type="datetime1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26B7A-17EC-4BA1-ACC0-A815A5A72895}" type="datetime1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Электрорадиоизмерения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метрология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телекоммуникационных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системах»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41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электрических цепей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Измерители сопротивления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индуктивности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Измерители ёмкости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добротности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653136"/>
            <a:ext cx="2376264" cy="18250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29" y="1844824"/>
            <a:ext cx="2158290" cy="22791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4336141"/>
            <a:ext cx="1982618" cy="22496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8122" y="4772050"/>
            <a:ext cx="2653283" cy="109656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59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волоконно-оптических линий связи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Рефлектометры коэффициента затухания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Анализаторы неоднородностей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дисперсии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5133916"/>
            <a:ext cx="2568799" cy="14646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999" y="4584393"/>
            <a:ext cx="3609033" cy="20129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260" y="3573016"/>
            <a:ext cx="3500739" cy="20882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994" y="5320822"/>
            <a:ext cx="1636266" cy="1287386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16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диагностика и анализ протоколов и интерфейсов в цифровых линиях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 RS-485 (Способ доставки)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Profibus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написания)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dzeninfra.ru/get-zen_doc/9427399/pub_64563e54bccf351c9cd9380e_6456701bd44ce91c080d8d3a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465" y="3895190"/>
            <a:ext cx="3659254" cy="274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xdw.ru/images/banners/banner_726x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81" y="5051880"/>
            <a:ext cx="4868184" cy="42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10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закрепления 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существуют системы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телекоммуникационных систем (ТКС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измеряемые параметры ТКС.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техническими средствами ТКС измеряют:</a:t>
            </a:r>
          </a:p>
          <a:p>
            <a:pPr lvl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силовые параметры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сигналов?</a:t>
            </a:r>
          </a:p>
          <a:p>
            <a:pPr lvl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энергетические параметры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сигналов?</a:t>
            </a:r>
          </a:p>
          <a:p>
            <a:pPr lvl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и частотные параметры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сигналов?</a:t>
            </a:r>
          </a:p>
          <a:p>
            <a:pPr lvl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электрических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цепей?</a:t>
            </a:r>
          </a:p>
          <a:p>
            <a:pPr lvl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волоконно-оптических линий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4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«Электрорадиоизмерения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учебник для среднего профессионального образования»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Шишмарёв В. Ю., Шанин В. И.	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Издательство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2020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телекоммуникационных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системах</a:t>
            </a:r>
          </a:p>
          <a:p>
            <a:pPr marL="0" indent="0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docs.yandex.ru/docs/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ISBN 978-5-7996-1317-4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в телекоммуникационных системах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://tre.kai.ru/archive/metod/files/MSITKS_lect.pdf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22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«Измерения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телекоммуникационных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системах»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системы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телекоммуникационных систем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(ТКС)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измерениями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ТКС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4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ТКС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(аналоговая, цифровая, мобильная);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телеграфная связь;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сети передачи данных;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факсимильная связь;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документальная электросвязь;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цифровые сети интегрального обслуживания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6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ТКС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широкополосные и интеллектуальные сети;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цифровые коммутационные системы с программным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интегральные информационные системы управления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электросвязи;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мобильные сети;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локальные сети;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глобальные сети;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спутниковые сети.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06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в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ТКС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Измеряемые параметры 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ТКС: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силовые параметры сигналов (постоянные и переменные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токи);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энергетические параметры сигналов (мощность, шумовые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радиоэлектронных устройств, уровни передачи,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затухания, рабочего усиления);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8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в технике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7260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Измеряемые параметры </a:t>
            </a:r>
            <a:r>
              <a:rPr lang="ru-RU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</a:t>
            </a:r>
            <a:r>
              <a:rPr lang="ru-RU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ТКС: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временные и частотные параметры сигналов (частота,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колебаний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фазовые сдвиги, фазовое дрожание цифрового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сигнала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форма импульсов, анализ кодовых групп, анализ спектра,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нелинейные искажения, параметры модулированных сигналов);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параметры электрических цепей (сопротивление,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индуктивность, ёмкость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добротность);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параметры волоконно-оптических линий связи (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затухания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анализ неоднородностей, дисперсия);</a:t>
            </a:r>
          </a:p>
          <a:p>
            <a:pPr marL="0" indent="0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техническая диагностика и анализ протоколов и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интерфейсов в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 линиях связи.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9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силовые параметры сигналов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Амперметры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Вольтметры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1950769"/>
            <a:ext cx="3672408" cy="426225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03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энергетические параметры сигналов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Анализаторы затухания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Шумомеры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Ваттметры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Виброметры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рефлектометры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0335" y="2025443"/>
            <a:ext cx="2098278" cy="22890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564904"/>
            <a:ext cx="1695450" cy="2190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296" y="4684663"/>
            <a:ext cx="1107160" cy="1542499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25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ТКС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и частотные параметры сигналов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Осциллографы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Фазометры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Анализаторы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844824"/>
            <a:ext cx="2033169" cy="14401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590" y="2420888"/>
            <a:ext cx="2347306" cy="11965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293" y="3689463"/>
            <a:ext cx="3816424" cy="2672332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автор. преподаватель ГБПОУ КС54 Поляков И.И.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60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</TotalTime>
  <Words>514</Words>
  <Application>Microsoft Office PowerPoint</Application>
  <PresentationFormat>Экран (4:3)</PresentationFormat>
  <Paragraphs>95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Электрорадиоизмерения и метрология</vt:lpstr>
      <vt:lpstr>Тема: «Измерения в телекоммуникационных системах»</vt:lpstr>
      <vt:lpstr>Системы ТКС</vt:lpstr>
      <vt:lpstr>Системы ТКС</vt:lpstr>
      <vt:lpstr>Измерения в технике ТКС</vt:lpstr>
      <vt:lpstr>Измерения в технике ТКС</vt:lpstr>
      <vt:lpstr>Технические средства ТКС</vt:lpstr>
      <vt:lpstr>Технические средства ТКС</vt:lpstr>
      <vt:lpstr>Технические средства ТКС</vt:lpstr>
      <vt:lpstr>Технические средства ТКС</vt:lpstr>
      <vt:lpstr>Технические средства ТКС</vt:lpstr>
      <vt:lpstr>Технические средства ТКС</vt:lpstr>
      <vt:lpstr>Вопросы для закрепления темы</vt:lpstr>
      <vt:lpstr>Информационные 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domik</dc:creator>
  <cp:lastModifiedBy>User</cp:lastModifiedBy>
  <cp:revision>201</cp:revision>
  <dcterms:created xsi:type="dcterms:W3CDTF">2019-09-01T17:26:45Z</dcterms:created>
  <dcterms:modified xsi:type="dcterms:W3CDTF">2023-12-14T11:03:00Z</dcterms:modified>
</cp:coreProperties>
</file>