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8%D0%B0%D1%82%D0%BB%D0%BE%D0%BD_%D0%BD%D0%B0_%D0%B7%D0%B8%D0%BC%D0%BD%D0%B8%D1%85_%D0%9F%D0%B0%D1%80%D0%B0%D0%BB%D0%B8%D0%BC%D0%BF%D0%B8%D0%B9%D1%81%D0%BA%D0%B8%D1%85_%D0%B8%D0%B3%D1%80%D0%B0%D1%85_2014" TargetMode="External"/><Relationship Id="rId2" Type="http://schemas.openxmlformats.org/officeDocument/2006/relationships/hyperlink" Target="https://ru.wikipedia.org/wiki/%D0%97%D0%B8%D0%BC%D0%BD%D0%B8%D0%B5_%D0%9F%D0%B0%D1%80%D0%B0%D0%BB%D0%B8%D0%BC%D0%BF%D0%B8%D0%B9%D1%81%D0%BA%D0%B8%D0%B5_%D0%B8%D0%B3%D1%80%D1%8B_201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ru.wikipedia.org/wiki/%D0%9B%D1%8B%D0%B6%D0%BD%D1%8B%D0%B5_%D0%B3%D0%BE%D0%BD%D0%BA%D0%B8_%D0%BD%D0%B0_%D0%B7%D0%B8%D0%BC%D0%BD%D0%B8%D1%85_%D0%9F%D0%B0%D1%80%D0%B0%D0%BB%D0%B8%D0%BC%D0%BF%D0%B8%D0%B9%D1%81%D0%BA%D0%B8%D1%85_%D0%B8%D0%B3%D1%80%D0%B0%D1%85_2014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ru.wikipedia.org/wiki/%D0%9F%D0%B0%D1%80%D0%B0%D0%BB%D0%B8%D0%BC%D0%BF%D0%B8%D0%B9%D1%81%D0%BA%D0%B8%D0%B5_%D0%B8%D0%B3%D1%80%D1%8B" TargetMode="External"/><Relationship Id="rId7" Type="http://schemas.openxmlformats.org/officeDocument/2006/relationships/hyperlink" Target="https://ru.wikipedia.org/wiki/%D0%97%D0%B0%D1%81%D0%BB%D1%83%D0%B6%D0%B5%D0%BD%D0%BD%D1%8B%D0%B9_%D0%BC%D0%B0%D1%81%D1%82%D0%B5%D1%80_%D1%81%D0%BF%D0%BE%D1%80%D1%82%D0%B0_%D0%A0%D0%BE%D1%81%D1%81%D0%B8%D0%B8" TargetMode="External"/><Relationship Id="rId2" Type="http://schemas.openxmlformats.org/officeDocument/2006/relationships/hyperlink" Target="https://ru.wikipedia.org/wiki/%D0%A0%D0%BE%D1%81%D1%81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0%D0%BD%D0%BA%D1%83%D0%B2%D0%B5%D1%80" TargetMode="External"/><Relationship Id="rId5" Type="http://schemas.openxmlformats.org/officeDocument/2006/relationships/hyperlink" Target="https://ru.wikipedia.org/wiki/%D0%97%D0%B8%D0%BC%D0%BD%D0%B8%D0%B5_%D0%9F%D0%B0%D1%80%D0%B0%D0%BB%D0%B8%D0%BC%D0%BF%D0%B8%D0%B9%D1%81%D0%BA%D0%B8%D0%B5_%D0%B8%D0%B3%D1%80%D1%8B_2010" TargetMode="External"/><Relationship Id="rId4" Type="http://schemas.openxmlformats.org/officeDocument/2006/relationships/hyperlink" Target="https://ru.wikipedia.org/wiki/%D0%97%D0%B8%D0%BC%D0%BD%D0%B8%D0%B5_%D0%9F%D0%B0%D1%80%D0%B0%D0%BB%D0%B8%D0%BC%D0%BF%D0%B8%D0%B9%D1%81%D0%BA%D0%B8%D0%B5_%D0%B8%D0%B3%D1%80%D1%8B_201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Паралимпийцы</a:t>
            </a:r>
            <a:r>
              <a:rPr lang="ru-RU" dirty="0" smtClean="0"/>
              <a:t> России. Гордость нашей страны.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 международному дню инвалидов.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Подготовила учитель начальных классов Погорелова Ирина Михайловна  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7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История </a:t>
            </a:r>
            <a:r>
              <a:rPr lang="ru-RU" dirty="0" err="1" smtClean="0"/>
              <a:t>паралимпийских</a:t>
            </a:r>
            <a:r>
              <a:rPr lang="ru-RU" dirty="0" smtClean="0"/>
              <a:t> игр.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Первые </a:t>
            </a:r>
            <a:r>
              <a:rPr lang="ru-RU" dirty="0" err="1"/>
              <a:t>Паралимпийские</a:t>
            </a:r>
            <a:r>
              <a:rPr lang="ru-RU" dirty="0"/>
              <a:t> игры прошли в 1960 году в Риме (Италия), который стал первым городом за пределами Сток-</a:t>
            </a:r>
            <a:r>
              <a:rPr lang="ru-RU" dirty="0" err="1"/>
              <a:t>Мандевиля</a:t>
            </a:r>
            <a:r>
              <a:rPr lang="ru-RU" dirty="0"/>
              <a:t>. </a:t>
            </a:r>
            <a:r>
              <a:rPr lang="ru-RU" dirty="0" err="1"/>
              <a:t>Паралимпийские</a:t>
            </a:r>
            <a:r>
              <a:rPr lang="ru-RU" dirty="0"/>
              <a:t> игры. В соревнованиях приняли участие около 400 спортсменов из 23 стран, участвовали в них только спортсмены-колясочники</a:t>
            </a:r>
          </a:p>
        </p:txBody>
      </p:sp>
    </p:spTree>
    <p:extLst>
      <p:ext uri="{BB962C8B-B14F-4D97-AF65-F5344CB8AC3E}">
        <p14:creationId xmlns:p14="http://schemas.microsoft.com/office/powerpoint/2010/main" val="2433335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Россия на </a:t>
            </a:r>
            <a:r>
              <a:rPr lang="ru-RU" dirty="0" err="1"/>
              <a:t>Паралимпийских</a:t>
            </a:r>
            <a:r>
              <a:rPr lang="ru-RU" dirty="0"/>
              <a:t> играх впервые приняла участие отдельной командой в 1994 году на зимних Играх в </a:t>
            </a:r>
            <a:r>
              <a:rPr lang="ru-RU" dirty="0" err="1"/>
              <a:t>Лиллехаммере</a:t>
            </a:r>
            <a:r>
              <a:rPr lang="ru-RU" dirty="0"/>
              <a:t> и с тех пор принимает участие на всех летних и зимних </a:t>
            </a:r>
            <a:r>
              <a:rPr lang="ru-RU" dirty="0" smtClean="0"/>
              <a:t>Играх.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До этого Россия участвовала в составе сборной СССР, дебют был в Инсбруке в 1988 году. В этот же год СССР участвовал в летних </a:t>
            </a:r>
            <a:r>
              <a:rPr lang="ru-RU" dirty="0" err="1"/>
              <a:t>паралимпийских</a:t>
            </a:r>
            <a:r>
              <a:rPr lang="ru-RU" dirty="0"/>
              <a:t> играх в </a:t>
            </a:r>
            <a:r>
              <a:rPr lang="ru-RU" dirty="0" smtClean="0"/>
              <a:t>Сеуле. </a:t>
            </a:r>
            <a:r>
              <a:rPr lang="ru-RU" dirty="0"/>
              <a:t>Советские </a:t>
            </a:r>
            <a:r>
              <a:rPr lang="ru-RU" dirty="0" err="1"/>
              <a:t>параолимпийцы</a:t>
            </a:r>
            <a:r>
              <a:rPr lang="ru-RU" dirty="0"/>
              <a:t> выиграли 21 золотую , 20 серебряных и 15 бронзовых медалей на Летних Играх и 2 бронзовые медали на Зимних Играх. </a:t>
            </a:r>
          </a:p>
        </p:txBody>
      </p:sp>
    </p:spTree>
    <p:extLst>
      <p:ext uri="{BB962C8B-B14F-4D97-AF65-F5344CB8AC3E}">
        <p14:creationId xmlns:p14="http://schemas.microsoft.com/office/powerpoint/2010/main" val="3401044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Россиянин Михаил Асташов завоевал золотую медаль на </a:t>
            </a:r>
            <a:r>
              <a:rPr lang="ru-RU" sz="2700" b="1" dirty="0" err="1"/>
              <a:t>Паралимпийских</a:t>
            </a:r>
            <a:r>
              <a:rPr lang="ru-RU" sz="2700" b="1" dirty="0"/>
              <a:t> играх в Токио 2020 г. по велоспорту на дистанции </a:t>
            </a:r>
            <a:r>
              <a:rPr lang="ru-RU" sz="2700" b="1" dirty="0"/>
              <a:t>3000 метров.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958" y="1600200"/>
            <a:ext cx="678608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368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 smtClean="0"/>
              <a:t>Владислав Алексеевич </a:t>
            </a:r>
            <a:r>
              <a:rPr lang="ru-RU" sz="2200" dirty="0" err="1"/>
              <a:t>Лекомцев</a:t>
            </a:r>
            <a:r>
              <a:rPr lang="ru-RU" sz="2200" dirty="0"/>
              <a:t> </a:t>
            </a:r>
            <a:r>
              <a:rPr lang="ru-RU" sz="2200" dirty="0" smtClean="0"/>
              <a:t>—российский спортсмен</a:t>
            </a:r>
            <a:r>
              <a:rPr lang="ru-RU" sz="2200" dirty="0"/>
              <a:t>. </a:t>
            </a:r>
            <a:r>
              <a:rPr lang="ru-RU" sz="2200" dirty="0"/>
              <a:t>Двукратный Чемпион </a:t>
            </a:r>
            <a:r>
              <a:rPr lang="ru-RU" sz="2200" dirty="0" err="1">
                <a:hlinkClick r:id="rId2" tooltip="Зимние Паралимпийские игры 2014"/>
              </a:rPr>
              <a:t>Паралимпийских</a:t>
            </a:r>
            <a:r>
              <a:rPr lang="ru-RU" sz="2200" dirty="0">
                <a:hlinkClick r:id="rId2" tooltip="Зимние Паралимпийские игры 2014"/>
              </a:rPr>
              <a:t> игр 2014 года</a:t>
            </a:r>
            <a:r>
              <a:rPr lang="ru-RU" sz="2200" dirty="0"/>
              <a:t> по </a:t>
            </a:r>
            <a:r>
              <a:rPr lang="ru-RU" sz="2200" dirty="0">
                <a:hlinkClick r:id="rId3" tooltip="Биатлон на зимних Паралимпийских играх 2014"/>
              </a:rPr>
              <a:t>биатлону</a:t>
            </a:r>
            <a:r>
              <a:rPr lang="ru-RU" sz="2200" dirty="0"/>
              <a:t> и </a:t>
            </a:r>
            <a:r>
              <a:rPr lang="ru-RU" sz="2200" dirty="0">
                <a:hlinkClick r:id="rId4" tooltip="Лыжные гонки на зимних Паралимпийских играх 2014"/>
              </a:rPr>
              <a:t>лыжным гонкам</a:t>
            </a:r>
            <a:r>
              <a:rPr lang="ru-RU" sz="2200" dirty="0"/>
              <a:t>, трёхкратный </a:t>
            </a:r>
            <a:r>
              <a:rPr lang="ru-RU" sz="2200" dirty="0" smtClean="0"/>
              <a:t>бронзовый  чемпион  по лыжным гонкам. </a:t>
            </a:r>
            <a:r>
              <a:rPr lang="ru-RU" sz="2200" dirty="0"/>
              <a:t>Четырнадцатикратный Чемпион мира по лыжным гонкам и биатлону спорта лиц с поражением опорно-двигательного аппарата. </a:t>
            </a:r>
            <a:endParaRPr lang="ru-RU" sz="2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195" y="1880339"/>
            <a:ext cx="4934062" cy="424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518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2200" b="1" dirty="0"/>
              <a:t>Роман Александрович Петушков</a:t>
            </a:r>
            <a:r>
              <a:rPr lang="ru-RU" sz="2200" dirty="0"/>
              <a:t>— </a:t>
            </a:r>
            <a:r>
              <a:rPr lang="ru-RU" sz="2200" u="sng" dirty="0">
                <a:hlinkClick r:id="rId2" tooltip="Россия"/>
              </a:rPr>
              <a:t>российский</a:t>
            </a:r>
            <a:r>
              <a:rPr lang="ru-RU" sz="2200" dirty="0"/>
              <a:t> спортсмен. Единственный шестикратный </a:t>
            </a:r>
            <a:r>
              <a:rPr lang="ru-RU" sz="2200" dirty="0" err="1"/>
              <a:t>паралимпийский</a:t>
            </a:r>
            <a:r>
              <a:rPr lang="ru-RU" sz="2200" dirty="0"/>
              <a:t> чемпион (в рамках одних игр) за всю историю </a:t>
            </a:r>
            <a:r>
              <a:rPr lang="ru-RU" sz="2200" u="sng" dirty="0" err="1">
                <a:hlinkClick r:id="rId3" tooltip="Паралимпийские игры"/>
              </a:rPr>
              <a:t>Паралимпийских</a:t>
            </a:r>
            <a:r>
              <a:rPr lang="ru-RU" sz="2200" u="sng" dirty="0">
                <a:hlinkClick r:id="rId3" tooltip="Паралимпийские игры"/>
              </a:rPr>
              <a:t> игр</a:t>
            </a:r>
            <a:r>
              <a:rPr lang="ru-RU" sz="2200" dirty="0"/>
              <a:t> (на </a:t>
            </a:r>
            <a:r>
              <a:rPr lang="ru-RU" sz="2200" u="sng" dirty="0">
                <a:hlinkClick r:id="rId4" tooltip="Зимние Паралимпийские игры 2014"/>
              </a:rPr>
              <a:t>играх в Сочи 2014 года</a:t>
            </a:r>
            <a:r>
              <a:rPr lang="ru-RU" sz="2200" dirty="0" smtClean="0"/>
              <a:t>), </a:t>
            </a:r>
            <a:r>
              <a:rPr lang="ru-RU" sz="2200" dirty="0"/>
              <a:t>двукратный призёр </a:t>
            </a:r>
            <a:r>
              <a:rPr lang="ru-RU" sz="2200" dirty="0" err="1">
                <a:hlinkClick r:id="rId5" tooltip="Зимние Паралимпийские игры 2010"/>
              </a:rPr>
              <a:t>Паралимпийских</a:t>
            </a:r>
            <a:r>
              <a:rPr lang="ru-RU" sz="2200" dirty="0">
                <a:hlinkClick r:id="rId5" tooltip="Зимние Паралимпийские игры 2010"/>
              </a:rPr>
              <a:t> игр 2010 года</a:t>
            </a:r>
            <a:r>
              <a:rPr lang="ru-RU" sz="2200" dirty="0"/>
              <a:t> в </a:t>
            </a:r>
            <a:r>
              <a:rPr lang="ru-RU" sz="2200" dirty="0">
                <a:hlinkClick r:id="rId6" tooltip="Ванкувер"/>
              </a:rPr>
              <a:t>Ванкувере</a:t>
            </a:r>
            <a:r>
              <a:rPr lang="ru-RU" sz="2200" dirty="0"/>
              <a:t>. </a:t>
            </a:r>
            <a:r>
              <a:rPr lang="ru-RU" sz="2200" dirty="0">
                <a:hlinkClick r:id="rId7" tooltip="Заслуженный мастер спорта России"/>
              </a:rPr>
              <a:t>Заслуженный мастер спорта России</a:t>
            </a:r>
            <a:r>
              <a:rPr lang="ru-RU" sz="2200" dirty="0"/>
              <a:t>.</a:t>
            </a:r>
            <a:br>
              <a:rPr lang="ru-RU" sz="2200" dirty="0"/>
            </a:br>
            <a:endParaRPr lang="ru-RU" sz="2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3"/>
            <a:ext cx="7105899" cy="428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450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Российская пловчиха </a:t>
            </a:r>
            <a:r>
              <a:rPr lang="ru-RU" sz="2700" b="1" dirty="0"/>
              <a:t>Валерия Шабалина </a:t>
            </a:r>
            <a:r>
              <a:rPr lang="ru-RU" sz="2700" dirty="0"/>
              <a:t>завоевала первое золото для сборной России на </a:t>
            </a:r>
            <a:r>
              <a:rPr lang="ru-RU" sz="2700" dirty="0" err="1"/>
              <a:t>Паралимпийских</a:t>
            </a:r>
            <a:r>
              <a:rPr lang="ru-RU" sz="2700" dirty="0"/>
              <a:t> играх в Токио на дистанции 100 м баттерфляем и поставила мировой рекорд — 1 </a:t>
            </a:r>
            <a:r>
              <a:rPr lang="ru-RU" sz="2700" dirty="0"/>
              <a:t>минута 3,59 секунды.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162" y="1600200"/>
            <a:ext cx="610567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6346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Две золотых медали российской </a:t>
            </a:r>
            <a:r>
              <a:rPr lang="ru-RU" sz="2000" dirty="0" err="1"/>
              <a:t>паралимпийской</a:t>
            </a:r>
            <a:r>
              <a:rPr lang="ru-RU" sz="2000" dirty="0"/>
              <a:t> сборной в Токио  принесли пловцы </a:t>
            </a:r>
            <a:r>
              <a:rPr lang="ru-RU" sz="2000" b="1" dirty="0"/>
              <a:t>Роман Жданов </a:t>
            </a:r>
            <a:r>
              <a:rPr lang="ru-RU" sz="2000" dirty="0"/>
              <a:t>(50 метров, брасс, также установил мировой рекорд) и  </a:t>
            </a:r>
            <a:r>
              <a:rPr lang="ru-RU" sz="2000" b="1" dirty="0"/>
              <a:t>Анастасия Гонтарь </a:t>
            </a:r>
            <a:r>
              <a:rPr lang="ru-RU" sz="2000" dirty="0"/>
              <a:t>(50 метров, вольный стиль).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3" y="1600200"/>
            <a:ext cx="36448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386" y="1600200"/>
            <a:ext cx="380222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8303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315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Паралимпийцы России. Гордость нашей страны.</vt:lpstr>
      <vt:lpstr> История паралимпийских игр.</vt:lpstr>
      <vt:lpstr>Презентация PowerPoint</vt:lpstr>
      <vt:lpstr>Россиянин Михаил Асташов завоевал золотую медаль на Паралимпийских играх в Токио 2020 г. по велоспорту на дистанции 3000 метров. </vt:lpstr>
      <vt:lpstr>Владислав Алексеевич Лекомцев —российский спортсмен. Двукратный Чемпион Паралимпийских игр 2014 года по биатлону и лыжным гонкам, трёхкратный бронзовый  чемпион  по лыжным гонкам. Четырнадцатикратный Чемпион мира по лыжным гонкам и биатлону спорта лиц с поражением опорно-двигательного аппарата. </vt:lpstr>
      <vt:lpstr>Роман Александрович Петушков— российский спортсмен. Единственный шестикратный паралимпийский чемпион (в рамках одних игр) за всю историю Паралимпийских игр (на играх в Сочи 2014 года), двукратный призёр Паралимпийских игр 2010 года в Ванкувере. Заслуженный мастер спорта России. </vt:lpstr>
      <vt:lpstr>Российская пловчиха Валерия Шабалина завоевала первое золото для сборной России на Паралимпийских играх в Токио на дистанции 100 м баттерфляем и поставила мировой рекорд — 1 минута 3,59 секунды.</vt:lpstr>
      <vt:lpstr>Две золотых медали российской паралимпийской сборной в Токио  принесли пловцы Роман Жданов (50 метров, брасс, также установил мировой рекорд) и  Анастасия Гонтарь (50 метров, вольный стиль).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12</cp:revision>
  <dcterms:created xsi:type="dcterms:W3CDTF">2023-12-14T11:09:30Z</dcterms:created>
  <dcterms:modified xsi:type="dcterms:W3CDTF">2023-12-14T11:33:17Z</dcterms:modified>
</cp:coreProperties>
</file>