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notesMasterIdLst>
    <p:notesMasterId r:id="rId18"/>
  </p:notesMasterIdLst>
  <p:sldIdLst>
    <p:sldId id="256" r:id="rId2"/>
    <p:sldId id="259" r:id="rId3"/>
    <p:sldId id="257" r:id="rId4"/>
    <p:sldId id="260" r:id="rId5"/>
    <p:sldId id="261" r:id="rId6"/>
    <p:sldId id="265" r:id="rId7"/>
    <p:sldId id="270" r:id="rId8"/>
    <p:sldId id="271" r:id="rId9"/>
    <p:sldId id="262" r:id="rId10"/>
    <p:sldId id="272" r:id="rId11"/>
    <p:sldId id="273" r:id="rId12"/>
    <p:sldId id="263" r:id="rId13"/>
    <p:sldId id="266" r:id="rId14"/>
    <p:sldId id="268" r:id="rId15"/>
    <p:sldId id="267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4638D-9659-43DD-B210-9808417D7BB1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F1E41-3EC0-4F4E-924E-619BE29CA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59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F1E41-3EC0-4F4E-924E-619BE29CA67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6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5267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0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0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2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26093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90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19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31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9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91953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5078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015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oluch.ru/young/archive/9/633/" TargetMode="External"/><Relationship Id="rId7" Type="http://schemas.openxmlformats.org/officeDocument/2006/relationships/hyperlink" Target="https://studylib.ru/doc/6287655/doklad-matematicheskie-lajfhak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fehacker.ru/matematicheskie-tryuki/" TargetMode="External"/><Relationship Id="rId5" Type="http://schemas.openxmlformats.org/officeDocument/2006/relationships/hyperlink" Target="https://masterok.livejournal.com/3944956.html" TargetMode="External"/><Relationship Id="rId4" Type="http://schemas.openxmlformats.org/officeDocument/2006/relationships/hyperlink" Target="https://topkin.ru/voprosy/raznoe-voprosy/chto-takoe-layfhak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A19BB427-A6AF-47F1-95CC-083DA94E0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42966"/>
            <a:ext cx="8458200" cy="341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Информационно – познавательный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«Математические лайфхаки. Как быстро считать в уме.»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3714196"/>
            <a:ext cx="5123755" cy="1086237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7 класса,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Копылова Анастасия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по математике: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Баймышева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Марковна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Содержимое 8" descr="матемаьика2.jpg">
            <a:extLst>
              <a:ext uri="{FF2B5EF4-FFF2-40B4-BE49-F238E27FC236}">
                <a16:creationId xmlns:a16="http://schemas.microsoft.com/office/drawing/2014/main" id="{7BB20CBB-1545-442B-89D8-F92447AF9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97C97-87B5-406E-9E2A-E2014A249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150" y="532786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двухзначного числа на 11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644501-0F54-4C4D-A986-C19598B2D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43*11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67*11</a:t>
            </a:r>
          </a:p>
          <a:p>
            <a:pPr marL="0" indent="0"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93429956-E695-4982-883A-D0A128BA4BAB}"/>
              </a:ext>
            </a:extLst>
          </p:cNvPr>
          <p:cNvCxnSpPr>
            <a:cxnSpLocks/>
          </p:cNvCxnSpPr>
          <p:nvPr/>
        </p:nvCxnSpPr>
        <p:spPr>
          <a:xfrm flipH="1">
            <a:off x="3886198" y="2612410"/>
            <a:ext cx="485778" cy="359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2B13DB7-8E97-43D6-B16E-B3CB7CB3BD31}"/>
              </a:ext>
            </a:extLst>
          </p:cNvPr>
          <p:cNvCxnSpPr>
            <a:cxnSpLocks/>
          </p:cNvCxnSpPr>
          <p:nvPr/>
        </p:nvCxnSpPr>
        <p:spPr>
          <a:xfrm>
            <a:off x="4667250" y="2638425"/>
            <a:ext cx="285750" cy="333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9348907-D671-4219-A34A-DB3048078A7A}"/>
              </a:ext>
            </a:extLst>
          </p:cNvPr>
          <p:cNvSpPr txBox="1"/>
          <p:nvPr/>
        </p:nvSpPr>
        <p:spPr>
          <a:xfrm>
            <a:off x="3657600" y="2858892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A95195-0F4E-44BC-B9DE-CF716DB6E86F}"/>
              </a:ext>
            </a:extLst>
          </p:cNvPr>
          <p:cNvSpPr txBox="1"/>
          <p:nvPr/>
        </p:nvSpPr>
        <p:spPr>
          <a:xfrm>
            <a:off x="4874562" y="2864954"/>
            <a:ext cx="747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  <a:endParaRPr lang="ru-RU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90DD22-39DC-444F-8F6B-6CB15B44C6DA}"/>
              </a:ext>
            </a:extLst>
          </p:cNvPr>
          <p:cNvSpPr txBox="1"/>
          <p:nvPr/>
        </p:nvSpPr>
        <p:spPr>
          <a:xfrm>
            <a:off x="4171949" y="2858892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7</a:t>
            </a:r>
            <a:endParaRPr lang="ru-RU" sz="2400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F2E7012-C015-4647-8FC0-CAB4B04C4284}"/>
              </a:ext>
            </a:extLst>
          </p:cNvPr>
          <p:cNvCxnSpPr>
            <a:cxnSpLocks/>
          </p:cNvCxnSpPr>
          <p:nvPr/>
        </p:nvCxnSpPr>
        <p:spPr>
          <a:xfrm flipH="1">
            <a:off x="3657600" y="4438211"/>
            <a:ext cx="647698" cy="396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DC73DC9-4D85-4676-A5F2-321B4E805F4C}"/>
              </a:ext>
            </a:extLst>
          </p:cNvPr>
          <p:cNvCxnSpPr>
            <a:cxnSpLocks/>
          </p:cNvCxnSpPr>
          <p:nvPr/>
        </p:nvCxnSpPr>
        <p:spPr>
          <a:xfrm>
            <a:off x="4679949" y="4380479"/>
            <a:ext cx="501651" cy="420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F80B5CA-4CF0-4391-A94D-C0E4EBE82E62}"/>
              </a:ext>
            </a:extLst>
          </p:cNvPr>
          <p:cNvSpPr txBox="1"/>
          <p:nvPr/>
        </p:nvSpPr>
        <p:spPr>
          <a:xfrm>
            <a:off x="3428998" y="470109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+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13      7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41D9A9A9-9943-4344-952E-BF97CD181E03}"/>
              </a:ext>
            </a:extLst>
          </p:cNvPr>
          <p:cNvCxnSpPr/>
          <p:nvPr/>
        </p:nvCxnSpPr>
        <p:spPr>
          <a:xfrm flipH="1">
            <a:off x="3862387" y="5029200"/>
            <a:ext cx="53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9A34458A-5896-40D2-A980-6F18CEF7D9AB}"/>
              </a:ext>
            </a:extLst>
          </p:cNvPr>
          <p:cNvCxnSpPr>
            <a:cxnSpLocks/>
          </p:cNvCxnSpPr>
          <p:nvPr/>
        </p:nvCxnSpPr>
        <p:spPr>
          <a:xfrm>
            <a:off x="4519612" y="5046223"/>
            <a:ext cx="0" cy="2320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EE5F347A-5AC0-4328-8FE5-52AC037D6C53}"/>
              </a:ext>
            </a:extLst>
          </p:cNvPr>
          <p:cNvCxnSpPr>
            <a:cxnSpLocks/>
          </p:cNvCxnSpPr>
          <p:nvPr/>
        </p:nvCxnSpPr>
        <p:spPr>
          <a:xfrm>
            <a:off x="4419600" y="5046223"/>
            <a:ext cx="0" cy="2330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5778865-F20D-4D45-AEDE-CFB926592874}"/>
              </a:ext>
            </a:extLst>
          </p:cNvPr>
          <p:cNvSpPr txBox="1"/>
          <p:nvPr/>
        </p:nvSpPr>
        <p:spPr>
          <a:xfrm>
            <a:off x="4000497" y="5219905"/>
            <a:ext cx="168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7 3 7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776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263A411E-6692-4CE7-B881-6C24B7FC1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34166-C1A8-4434-B20C-C91F63094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228600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вычисление процентов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F83CD7-5B02-4D3D-9A6E-C795E18DB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685800"/>
            <a:ext cx="7200900" cy="4724400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составляют 20% от 70? 70 × 20 = 1400. Отбрасываем две цифры и получаем 14.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Быстрое вычисление времени, через которое денежный вклад под определённый процент удвоится</a:t>
            </a:r>
            <a:endParaRPr lang="ru-RU" sz="2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«правило 72»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Делим число 72 на нашу процентную ставку, после чего получаем приблизительный срок, через который вклад удвоится.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Быстрое вычисление времени, через которое денежный вклад под определённый процент утроится</a:t>
            </a:r>
            <a:endParaRPr lang="ru-RU" sz="2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данном случае процентная ставка по вкладу должна стать делителем числа 115.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вклад сделан под 5% годовых, то потребуется 23 года, чтобы он утроился.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63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43DDB5FC-D400-4C8A-90DD-426F0EC42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Умножения чисел, близких к 100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3200" y="1141959"/>
            <a:ext cx="4259580" cy="3450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8" descr="матемаьика2.jpg">
            <a:extLst>
              <a:ext uri="{FF2B5EF4-FFF2-40B4-BE49-F238E27FC236}">
                <a16:creationId xmlns:a16="http://schemas.microsoft.com/office/drawing/2014/main" id="{998B6057-FF05-4530-A60B-C0DC9BE9A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05800" cy="28194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Лайфхаки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развлечения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цепочек действий не зависимо от задуманного числа результат получается у всех один и тот же.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868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561975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6DA825DD-7134-46A5-B773-A4C3474FF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8580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нужно знать, чтобы считать в уме: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концентрировать внимание и умение удерживать в краткосрочной памяти несколько вещей одновременно. Предрасположенность к математике и логическому мышлению.</a:t>
            </a:r>
          </a:p>
          <a:p>
            <a:pPr lvl="0"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специальных алгоритмов и умение оперативно подобрать нужный, максимально эффективный алгоритм в каждой конкретной ситуации.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темаьик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19400" y="6858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914400"/>
            <a:ext cx="269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33600" y="-30620"/>
            <a:ext cx="6019801" cy="617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750"/>
              </a:spcAft>
              <a:tabLst>
                <a:tab pos="9144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Владимиров А. И., Михайлова В. В., Шмелева С. П. Интересные способы быстрого счета // Юный ученый. — 2016. — №6.1. — С. 15-17. — URL </a:t>
            </a: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https://moluch.ru/young/archive/9/633/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750"/>
              </a:spcAft>
              <a:tabLst>
                <a:tab pos="914400" algn="l"/>
              </a:tabLst>
            </a:pP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https://topkin.ru/voprosy/raznoe-voprosy/chto-takoe-layfhak/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750"/>
              </a:spcAft>
              <a:tabLst>
                <a:tab pos="914400" algn="l"/>
              </a:tabLst>
            </a:pP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https://masterok.livejournal.com/3944956.html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750"/>
              </a:spcAft>
              <a:tabLst>
                <a:tab pos="914400" algn="l"/>
              </a:tabLst>
            </a:pP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https://lifehacker.ru/matematicheskie-tryuki/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750"/>
              </a:spcAft>
              <a:tabLst>
                <a:tab pos="914400" algn="l"/>
              </a:tabLst>
            </a:pP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https://studylib.ru/doc/6287655/doklad-matematicheskie-lajfhaki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A19BB427-A6AF-47F1-95CC-083DA94E0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42966"/>
            <a:ext cx="8458200" cy="341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Информационно – познавательный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«Математические лайфхаки. Как быстро считать в уме.»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3714196"/>
            <a:ext cx="5123755" cy="1086237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7 класса,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Копылова Анастасия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по математике: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Баймышева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Марковна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2328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8" descr="матемаьика2.jpg">
            <a:extLst>
              <a:ext uri="{FF2B5EF4-FFF2-40B4-BE49-F238E27FC236}">
                <a16:creationId xmlns:a16="http://schemas.microsoft.com/office/drawing/2014/main" id="{47A82702-8E72-4F04-9B8B-21513AD5D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553243" y="9525"/>
            <a:ext cx="8037513" cy="41148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8622" y="457200"/>
            <a:ext cx="8382000" cy="7612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  <a:tabLst>
                <a:tab pos="-900430" algn="l"/>
              </a:tabLs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приемов устного счета и представить их в виде математических </a:t>
            </a:r>
            <a:r>
              <a:rPr lang="ru-RU" sz="2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лайфхаков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  <a:tabLst>
                <a:tab pos="-900430" algn="l"/>
              </a:tabLst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учебную, методическую, энциклопедическую, научно – популярную литературу и материалы сети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Internet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выбранной теме;</a:t>
            </a: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  <a:tabLst>
                <a:tab pos="-900430" algn="l"/>
              </a:tabLst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Освоить некоторые приемы устного счета.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  <a:tabLst>
                <a:tab pos="-900430" algn="l"/>
              </a:tabLst>
            </a:pPr>
            <a:r>
              <a:rPr lang="ru-RU" sz="20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Применить полученные умения при представлении математических </a:t>
            </a:r>
            <a:r>
              <a:rPr lang="ru-RU" sz="20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лайфхаков</a:t>
            </a:r>
            <a:r>
              <a:rPr lang="ru-RU" sz="20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sz="2400" b="1" i="1" dirty="0"/>
          </a:p>
          <a:p>
            <a:pPr algn="just"/>
            <a:endParaRPr lang="ru-RU" sz="2400" b="1" i="1" dirty="0"/>
          </a:p>
          <a:p>
            <a:pPr algn="just"/>
            <a:endParaRPr lang="ru-RU" sz="2400" b="1" i="1" dirty="0"/>
          </a:p>
          <a:p>
            <a:pPr algn="just"/>
            <a:endParaRPr lang="ru-RU" sz="2400" i="1" dirty="0"/>
          </a:p>
          <a:p>
            <a:pPr algn="just"/>
            <a:endParaRPr lang="ru-RU" sz="2400" dirty="0">
              <a:latin typeface="+mj-lt"/>
            </a:endParaRPr>
          </a:p>
          <a:p>
            <a:pPr algn="just"/>
            <a:endParaRPr lang="ru-RU" sz="2400" dirty="0">
              <a:latin typeface="+mj-lt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A960EA99-71B7-4414-BE1F-04B16F148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8700" y="1419225"/>
            <a:ext cx="8229600" cy="399173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Актуальность темы связана с тем, что устный счет – занятие, которым в наше время себя утруждает все меньшее количество людей</a:t>
            </a:r>
            <a:endParaRPr lang="ru-RU" sz="2800" dirty="0"/>
          </a:p>
        </p:txBody>
      </p:sp>
      <p:pic>
        <p:nvPicPr>
          <p:cNvPr id="2050" name="Picture 2" descr="человек головой с пузырь мысли математики и физики формулы. мозг человека с  силуэтом с математикой и физикой . научный Иллюстрация штока - иллюстрации  насчитывающей шестерня, над: 225354590">
            <a:extLst>
              <a:ext uri="{FF2B5EF4-FFF2-40B4-BE49-F238E27FC236}">
                <a16:creationId xmlns:a16="http://schemas.microsoft.com/office/drawing/2014/main" id="{01F3D16F-231B-4CD1-AA8B-8A4321D17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67000"/>
            <a:ext cx="4191000" cy="304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9" name="Содержимое 8" descr="матемаьик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11506200" y="18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533400"/>
            <a:ext cx="65531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нание приёмов вычислений помогут мне легче считать и экономить время.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Гипотеза – Бесплатные иконки: люди">
            <a:extLst>
              <a:ext uri="{FF2B5EF4-FFF2-40B4-BE49-F238E27FC236}">
                <a16:creationId xmlns:a16="http://schemas.microsoft.com/office/drawing/2014/main" id="{DAADBFCB-71C9-487B-9D07-2F305CB2A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32" y="1638300"/>
            <a:ext cx="3984458" cy="398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темаьик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" y="0"/>
            <a:ext cx="9144004" cy="6858000"/>
          </a:xfrm>
        </p:spPr>
      </p:pic>
      <p:sp>
        <p:nvSpPr>
          <p:cNvPr id="8" name="TextBox 7"/>
          <p:cNvSpPr txBox="1"/>
          <p:nvPr/>
        </p:nvSpPr>
        <p:spPr>
          <a:xfrm>
            <a:off x="2667000" y="1295400"/>
            <a:ext cx="254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676400" y="-1569661"/>
            <a:ext cx="6019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математические лайфхаки.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057400" y="533400"/>
            <a:ext cx="502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различных источников информации;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3FEB9F80-B485-431A-AB40-5C6577A92E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82000" cy="3752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лайфхаков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перевода английского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hack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 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переводится как «жизнь», а второе – «взлом». То есть буквально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lifehack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это «взлом жизни».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каждого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лайфхака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 облегчить жизнь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или предоставить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альтернативное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правило, более простое решение проблемы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/>
            </a:br>
            <a:r>
              <a:rPr lang="ru-RU" sz="2800" dirty="0"/>
              <a:t> </a:t>
            </a:r>
            <a:br>
              <a:rPr lang="ru-RU" sz="28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E81178A0-6B99-408A-8E46-036D923C4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37B74-6B13-4E96-BECF-8073632C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47650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лайфхаков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8A8CA4-9173-4536-807B-B878A6823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1019174"/>
            <a:ext cx="7200900" cy="5076825"/>
          </a:xfrm>
        </p:spPr>
        <p:txBody>
          <a:bodyPr>
            <a:normAutofit fontScale="77500" lnSpcReduction="20000"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экономить время, силы, деньги или другие ресурсы;</a:t>
            </a:r>
            <a:endParaRPr lang="ru-RU" sz="2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Дает возможность взглянуть на проблему с другой стороны;</a:t>
            </a:r>
            <a:endParaRPr lang="ru-RU" sz="2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Способен упростить процесс получения знаний или работу человека;</a:t>
            </a:r>
            <a:endParaRPr lang="ru-RU" sz="2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Легок с точки зрения понимания и воплощения в реальность для каждого;</a:t>
            </a:r>
            <a:endParaRPr lang="ru-RU" sz="2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Несет в себе пользу для большей части людей, столкнувшихся с проблемой, решение которой </a:t>
            </a:r>
            <a:r>
              <a:rPr lang="ru-RU" sz="26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лайфхак</a:t>
            </a: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описывает.</a:t>
            </a:r>
            <a:endParaRPr lang="ru-RU" sz="2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179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матемаьика2.jpg">
            <a:extLst>
              <a:ext uri="{FF2B5EF4-FFF2-40B4-BE49-F238E27FC236}">
                <a16:creationId xmlns:a16="http://schemas.microsoft.com/office/drawing/2014/main" id="{4FBC0726-6D19-488B-A2C1-26A3B997B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EA6FC-FC5F-4628-BCDE-D23996681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14338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F53CA4-6422-4A42-B733-F78FBB080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914400"/>
            <a:ext cx="7200900" cy="3581400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Лайфхаки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математике это секрет быстрого и эффективного решения не прибегая к калькулятору или компьютеру</a:t>
            </a:r>
          </a:p>
        </p:txBody>
      </p:sp>
      <p:pic>
        <p:nvPicPr>
          <p:cNvPr id="1026" name="Picture 2" descr="Математическе Лайфхаки о которых не говорят в школе">
            <a:extLst>
              <a:ext uri="{FF2B5EF4-FFF2-40B4-BE49-F238E27FC236}">
                <a16:creationId xmlns:a16="http://schemas.microsoft.com/office/drawing/2014/main" id="{8F15723B-BE01-4E82-A645-2AFA76D95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324101"/>
            <a:ext cx="4543425" cy="252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34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8680</TotalTime>
  <Words>646</Words>
  <Application>Microsoft Office PowerPoint</Application>
  <PresentationFormat>Экран (4:3)</PresentationFormat>
  <Paragraphs>89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Franklin Gothic Book</vt:lpstr>
      <vt:lpstr>Symbol</vt:lpstr>
      <vt:lpstr>Times New Roman</vt:lpstr>
      <vt:lpstr>Уголки</vt:lpstr>
      <vt:lpstr>Индивидуальный проект  Тип проекта: Информационно – познавательный  Тема: «Математические лайфхаки. Как быстро считать в уме.»    </vt:lpstr>
      <vt:lpstr>Презентация PowerPoint</vt:lpstr>
      <vt:lpstr>Актуальность </vt:lpstr>
      <vt:lpstr>Презентация PowerPoint</vt:lpstr>
      <vt:lpstr>Презентация PowerPoint</vt:lpstr>
      <vt:lpstr>Возникновение лайфхаков  Лайфхак с перевода английского «life» и «hack».    Первое переводится как «жизнь», а второе – «взлом». То есть буквально «lifehack» – это «взлом жизни».    Cмысл каждого лайфхака – облегчить жизнь человека или предоставить альтернативное, как правило, более простое решение проблемы.    </vt:lpstr>
      <vt:lpstr>Свойства лайфхаков</vt:lpstr>
      <vt:lpstr>Математические лайфхаки</vt:lpstr>
      <vt:lpstr>Презентация PowerPoint</vt:lpstr>
      <vt:lpstr>Умножение двухзначного числа на 11</vt:lpstr>
      <vt:lpstr>Быстрое вычисление процентов</vt:lpstr>
      <vt:lpstr>Умножения чисел, близких к 100</vt:lpstr>
      <vt:lpstr>Лайфхаки для развлечения В результате цепочек действий не зависимо от задуманного числа результат получается у всех один и тот же.     </vt:lpstr>
      <vt:lpstr> </vt:lpstr>
      <vt:lpstr>Презентация PowerPoint</vt:lpstr>
      <vt:lpstr>Индивидуальный проект  Тип проекта: Информационно – познавательный  Тема: «Математические лайфхаки. Как быстро считать в уме.»  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проект  Тип проекта: Информационно – познавательный  Тема: «Математические лайфхаки. Как быстро считать в уме.»    </dc:title>
  <dc:creator>1</dc:creator>
  <cp:lastModifiedBy>Нияра Баймышева</cp:lastModifiedBy>
  <cp:revision>15</cp:revision>
  <dcterms:created xsi:type="dcterms:W3CDTF">2023-03-01T12:11:27Z</dcterms:created>
  <dcterms:modified xsi:type="dcterms:W3CDTF">2023-03-16T15:52:55Z</dcterms:modified>
</cp:coreProperties>
</file>