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  <p:sldMasterId id="2147483847" r:id="rId2"/>
  </p:sldMasterIdLst>
  <p:notesMasterIdLst>
    <p:notesMasterId r:id="rId43"/>
  </p:notesMasterIdLst>
  <p:sldIdLst>
    <p:sldId id="299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257" r:id="rId19"/>
    <p:sldId id="280" r:id="rId20"/>
    <p:sldId id="270" r:id="rId21"/>
    <p:sldId id="268" r:id="rId22"/>
    <p:sldId id="269" r:id="rId23"/>
    <p:sldId id="258" r:id="rId24"/>
    <p:sldId id="286" r:id="rId25"/>
    <p:sldId id="271" r:id="rId26"/>
    <p:sldId id="284" r:id="rId27"/>
    <p:sldId id="274" r:id="rId28"/>
    <p:sldId id="315" r:id="rId29"/>
    <p:sldId id="259" r:id="rId30"/>
    <p:sldId id="276" r:id="rId31"/>
    <p:sldId id="324" r:id="rId32"/>
    <p:sldId id="325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FF0000"/>
    <a:srgbClr val="66FF33"/>
    <a:srgbClr val="00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76" autoAdjust="0"/>
    <p:restoredTop sz="94683" autoAdjust="0"/>
  </p:normalViewPr>
  <p:slideViewPr>
    <p:cSldViewPr>
      <p:cViewPr>
        <p:scale>
          <a:sx n="70" d="100"/>
          <a:sy n="70" d="100"/>
        </p:scale>
        <p:origin x="-2814" y="-9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787797-5D7D-43C0-B064-302E6661AEE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DB4C99E-C952-4F4B-A9C6-654B9960B42D}">
      <dgm:prSet phldrT="[Текст]"/>
      <dgm:spPr/>
      <dgm:t>
        <a:bodyPr/>
        <a:lstStyle/>
        <a:p>
          <a:r>
            <a:rPr lang="ru-RU" b="1" dirty="0" smtClean="0"/>
            <a:t>Компьютерная графика</a:t>
          </a:r>
          <a:endParaRPr lang="ru-RU" b="1" dirty="0"/>
        </a:p>
      </dgm:t>
    </dgm:pt>
    <dgm:pt modelId="{BBC043FC-F4E0-47ED-8CD8-1565AFDDB281}" type="parTrans" cxnId="{858A6C15-1DE8-41C8-A28E-85DF2E42B329}">
      <dgm:prSet/>
      <dgm:spPr/>
      <dgm:t>
        <a:bodyPr/>
        <a:lstStyle/>
        <a:p>
          <a:endParaRPr lang="ru-RU"/>
        </a:p>
      </dgm:t>
    </dgm:pt>
    <dgm:pt modelId="{5C0975AC-4375-4A6F-B1AA-44D37EE23A4F}" type="sibTrans" cxnId="{858A6C15-1DE8-41C8-A28E-85DF2E42B329}">
      <dgm:prSet/>
      <dgm:spPr/>
      <dgm:t>
        <a:bodyPr/>
        <a:lstStyle/>
        <a:p>
          <a:endParaRPr lang="ru-RU"/>
        </a:p>
      </dgm:t>
    </dgm:pt>
    <dgm:pt modelId="{A28B8288-037B-477C-A6C3-C2FC1CB092A1}">
      <dgm:prSet phldrT="[Текст]"/>
      <dgm:spPr/>
      <dgm:t>
        <a:bodyPr/>
        <a:lstStyle/>
        <a:p>
          <a:r>
            <a:rPr lang="ru-RU" b="1" dirty="0" smtClean="0"/>
            <a:t>Двумерная(2D)</a:t>
          </a:r>
          <a:endParaRPr lang="ru-RU" b="1" dirty="0"/>
        </a:p>
      </dgm:t>
    </dgm:pt>
    <dgm:pt modelId="{D0521962-A780-4A9D-A399-C7801918FF4E}" type="parTrans" cxnId="{A859174E-94DD-4198-90B6-FA7E702CD7A1}">
      <dgm:prSet/>
      <dgm:spPr/>
      <dgm:t>
        <a:bodyPr/>
        <a:lstStyle/>
        <a:p>
          <a:endParaRPr lang="ru-RU"/>
        </a:p>
      </dgm:t>
    </dgm:pt>
    <dgm:pt modelId="{42BE80A2-EE4F-4C3E-A516-7985DCDE5113}" type="sibTrans" cxnId="{A859174E-94DD-4198-90B6-FA7E702CD7A1}">
      <dgm:prSet/>
      <dgm:spPr/>
      <dgm:t>
        <a:bodyPr/>
        <a:lstStyle/>
        <a:p>
          <a:endParaRPr lang="ru-RU"/>
        </a:p>
      </dgm:t>
    </dgm:pt>
    <dgm:pt modelId="{0FB0D165-9C9C-450F-8701-96F03DD4D940}">
      <dgm:prSet phldrT="[Текст]"/>
      <dgm:spPr/>
      <dgm:t>
        <a:bodyPr/>
        <a:lstStyle/>
        <a:p>
          <a:r>
            <a:rPr lang="ru-RU" b="1" dirty="0" smtClean="0"/>
            <a:t>Растровая</a:t>
          </a:r>
          <a:endParaRPr lang="ru-RU" b="1" dirty="0"/>
        </a:p>
      </dgm:t>
    </dgm:pt>
    <dgm:pt modelId="{526E5E74-F8B5-44F1-8C4B-898AC86374A1}" type="parTrans" cxnId="{56C38056-D3D6-4383-8F89-D8900136DE6B}">
      <dgm:prSet/>
      <dgm:spPr/>
      <dgm:t>
        <a:bodyPr/>
        <a:lstStyle/>
        <a:p>
          <a:endParaRPr lang="ru-RU"/>
        </a:p>
      </dgm:t>
    </dgm:pt>
    <dgm:pt modelId="{D405CDB4-CA44-44F5-81A1-E7356C5FE53B}" type="sibTrans" cxnId="{56C38056-D3D6-4383-8F89-D8900136DE6B}">
      <dgm:prSet/>
      <dgm:spPr/>
      <dgm:t>
        <a:bodyPr/>
        <a:lstStyle/>
        <a:p>
          <a:endParaRPr lang="ru-RU"/>
        </a:p>
      </dgm:t>
    </dgm:pt>
    <dgm:pt modelId="{DC6AD90D-6723-49F7-9765-8E2EDAF63B5D}">
      <dgm:prSet phldrT="[Текст]"/>
      <dgm:spPr/>
      <dgm:t>
        <a:bodyPr/>
        <a:lstStyle/>
        <a:p>
          <a:r>
            <a:rPr lang="ru-RU" b="1" dirty="0" smtClean="0"/>
            <a:t>Векторная</a:t>
          </a:r>
          <a:endParaRPr lang="ru-RU" b="1" dirty="0"/>
        </a:p>
      </dgm:t>
    </dgm:pt>
    <dgm:pt modelId="{D437EE13-C4D1-48B5-BEF0-27AFE2022F95}" type="parTrans" cxnId="{EE179CF6-CE1A-488B-B858-C5E0455A2C36}">
      <dgm:prSet/>
      <dgm:spPr/>
      <dgm:t>
        <a:bodyPr/>
        <a:lstStyle/>
        <a:p>
          <a:endParaRPr lang="ru-RU"/>
        </a:p>
      </dgm:t>
    </dgm:pt>
    <dgm:pt modelId="{292DF96D-29BC-4484-8C33-662B4855D096}" type="sibTrans" cxnId="{EE179CF6-CE1A-488B-B858-C5E0455A2C36}">
      <dgm:prSet/>
      <dgm:spPr/>
      <dgm:t>
        <a:bodyPr/>
        <a:lstStyle/>
        <a:p>
          <a:endParaRPr lang="ru-RU"/>
        </a:p>
      </dgm:t>
    </dgm:pt>
    <dgm:pt modelId="{E8763754-EA37-4202-BB22-74778FDCDA9C}">
      <dgm:prSet phldrT="[Текст]"/>
      <dgm:spPr/>
      <dgm:t>
        <a:bodyPr/>
        <a:lstStyle/>
        <a:p>
          <a:r>
            <a:rPr lang="ru-RU" b="1" dirty="0" smtClean="0"/>
            <a:t>Трехмерная(3D)</a:t>
          </a:r>
          <a:endParaRPr lang="ru-RU" b="1" dirty="0"/>
        </a:p>
      </dgm:t>
    </dgm:pt>
    <dgm:pt modelId="{7967F599-1D56-4D37-99C9-F530AAFADED9}" type="parTrans" cxnId="{6194BC72-35D7-4929-8A01-0A95E09CFB08}">
      <dgm:prSet/>
      <dgm:spPr/>
      <dgm:t>
        <a:bodyPr/>
        <a:lstStyle/>
        <a:p>
          <a:endParaRPr lang="ru-RU"/>
        </a:p>
      </dgm:t>
    </dgm:pt>
    <dgm:pt modelId="{C1AAB06E-C59E-47D5-BE0D-CE5812B6D164}" type="sibTrans" cxnId="{6194BC72-35D7-4929-8A01-0A95E09CFB08}">
      <dgm:prSet/>
      <dgm:spPr/>
      <dgm:t>
        <a:bodyPr/>
        <a:lstStyle/>
        <a:p>
          <a:endParaRPr lang="ru-RU"/>
        </a:p>
      </dgm:t>
    </dgm:pt>
    <dgm:pt modelId="{168597F6-027C-4F03-8C9C-EE6569C994DC}">
      <dgm:prSet/>
      <dgm:spPr/>
      <dgm:t>
        <a:bodyPr/>
        <a:lstStyle/>
        <a:p>
          <a:r>
            <a:rPr lang="ru-RU" b="1" dirty="0" smtClean="0"/>
            <a:t>Фрактальная</a:t>
          </a:r>
          <a:endParaRPr lang="ru-RU" b="1" dirty="0"/>
        </a:p>
      </dgm:t>
    </dgm:pt>
    <dgm:pt modelId="{CE38A7CA-6F0B-4DA1-91A8-8CEA00EB8255}" type="parTrans" cxnId="{C7E2DDF9-E450-4F09-82DF-2409E99B818D}">
      <dgm:prSet/>
      <dgm:spPr/>
      <dgm:t>
        <a:bodyPr/>
        <a:lstStyle/>
        <a:p>
          <a:endParaRPr lang="ru-RU"/>
        </a:p>
      </dgm:t>
    </dgm:pt>
    <dgm:pt modelId="{F9DAEC73-6570-46E5-9CBB-543DD80DB975}" type="sibTrans" cxnId="{C7E2DDF9-E450-4F09-82DF-2409E99B818D}">
      <dgm:prSet/>
      <dgm:spPr/>
      <dgm:t>
        <a:bodyPr/>
        <a:lstStyle/>
        <a:p>
          <a:endParaRPr lang="ru-RU"/>
        </a:p>
      </dgm:t>
    </dgm:pt>
    <dgm:pt modelId="{EB341E66-AA5E-4C57-8C4F-32AB77C9BF11}" type="pres">
      <dgm:prSet presAssocID="{50787797-5D7D-43C0-B064-302E6661AEE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35E6E43-A14C-47CA-BB09-659A1C4453D5}" type="pres">
      <dgm:prSet presAssocID="{8DB4C99E-C952-4F4B-A9C6-654B9960B42D}" presName="hierRoot1" presStyleCnt="0"/>
      <dgm:spPr/>
    </dgm:pt>
    <dgm:pt modelId="{53C052F8-C3E3-4E5A-84A1-3AD4EFCCF193}" type="pres">
      <dgm:prSet presAssocID="{8DB4C99E-C952-4F4B-A9C6-654B9960B42D}" presName="composite" presStyleCnt="0"/>
      <dgm:spPr/>
    </dgm:pt>
    <dgm:pt modelId="{EEB84541-FAB7-4535-AE08-CA082DB50EB9}" type="pres">
      <dgm:prSet presAssocID="{8DB4C99E-C952-4F4B-A9C6-654B9960B42D}" presName="background" presStyleLbl="node0" presStyleIdx="0" presStyleCnt="1"/>
      <dgm:spPr/>
    </dgm:pt>
    <dgm:pt modelId="{EBC5D8A5-2580-4C4B-B042-90E4FB07B425}" type="pres">
      <dgm:prSet presAssocID="{8DB4C99E-C952-4F4B-A9C6-654B9960B42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ED3674-BB0D-4BEF-8077-45D8C100D507}" type="pres">
      <dgm:prSet presAssocID="{8DB4C99E-C952-4F4B-A9C6-654B9960B42D}" presName="hierChild2" presStyleCnt="0"/>
      <dgm:spPr/>
    </dgm:pt>
    <dgm:pt modelId="{91CFB794-939E-4B7A-9F1F-7C396182E336}" type="pres">
      <dgm:prSet presAssocID="{D0521962-A780-4A9D-A399-C7801918FF4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5F508CB-956F-4D1F-95A5-6D92137D0472}" type="pres">
      <dgm:prSet presAssocID="{A28B8288-037B-477C-A6C3-C2FC1CB092A1}" presName="hierRoot2" presStyleCnt="0"/>
      <dgm:spPr/>
    </dgm:pt>
    <dgm:pt modelId="{C7441AB3-A00C-4F4F-BAD3-D34520C9C15E}" type="pres">
      <dgm:prSet presAssocID="{A28B8288-037B-477C-A6C3-C2FC1CB092A1}" presName="composite2" presStyleCnt="0"/>
      <dgm:spPr/>
    </dgm:pt>
    <dgm:pt modelId="{43E13DF5-72FF-41FB-AC8C-57193C5FCB2E}" type="pres">
      <dgm:prSet presAssocID="{A28B8288-037B-477C-A6C3-C2FC1CB092A1}" presName="background2" presStyleLbl="node2" presStyleIdx="0" presStyleCnt="2"/>
      <dgm:spPr/>
    </dgm:pt>
    <dgm:pt modelId="{282D14F4-5B12-47D8-9502-C0169C172F62}" type="pres">
      <dgm:prSet presAssocID="{A28B8288-037B-477C-A6C3-C2FC1CB092A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B745CD-6A56-47D8-95EC-A8DBE0340B7A}" type="pres">
      <dgm:prSet presAssocID="{A28B8288-037B-477C-A6C3-C2FC1CB092A1}" presName="hierChild3" presStyleCnt="0"/>
      <dgm:spPr/>
    </dgm:pt>
    <dgm:pt modelId="{2E9BB724-9248-48C5-A2E3-9E1E405324FF}" type="pres">
      <dgm:prSet presAssocID="{526E5E74-F8B5-44F1-8C4B-898AC86374A1}" presName="Name17" presStyleLbl="parChTrans1D3" presStyleIdx="0" presStyleCnt="3"/>
      <dgm:spPr/>
      <dgm:t>
        <a:bodyPr/>
        <a:lstStyle/>
        <a:p>
          <a:endParaRPr lang="ru-RU"/>
        </a:p>
      </dgm:t>
    </dgm:pt>
    <dgm:pt modelId="{326BBA15-F555-4D12-897F-1D1C15CC5C1C}" type="pres">
      <dgm:prSet presAssocID="{0FB0D165-9C9C-450F-8701-96F03DD4D940}" presName="hierRoot3" presStyleCnt="0"/>
      <dgm:spPr/>
    </dgm:pt>
    <dgm:pt modelId="{7E7312BF-6712-4659-96C3-0374F5B20C6F}" type="pres">
      <dgm:prSet presAssocID="{0FB0D165-9C9C-450F-8701-96F03DD4D940}" presName="composite3" presStyleCnt="0"/>
      <dgm:spPr/>
    </dgm:pt>
    <dgm:pt modelId="{28DBAD4A-C2AF-46B0-B5D9-6F9615D51C17}" type="pres">
      <dgm:prSet presAssocID="{0FB0D165-9C9C-450F-8701-96F03DD4D940}" presName="background3" presStyleLbl="node3" presStyleIdx="0" presStyleCnt="3"/>
      <dgm:spPr/>
    </dgm:pt>
    <dgm:pt modelId="{29B3F0BB-6A01-41F2-AD5F-CD8BF3E8C898}" type="pres">
      <dgm:prSet presAssocID="{0FB0D165-9C9C-450F-8701-96F03DD4D940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81E5CB-D08A-4107-B53D-1EEF5A76226F}" type="pres">
      <dgm:prSet presAssocID="{0FB0D165-9C9C-450F-8701-96F03DD4D940}" presName="hierChild4" presStyleCnt="0"/>
      <dgm:spPr/>
    </dgm:pt>
    <dgm:pt modelId="{25528A10-66E7-4D5F-8CDF-02A16F7154E3}" type="pres">
      <dgm:prSet presAssocID="{D437EE13-C4D1-48B5-BEF0-27AFE2022F95}" presName="Name17" presStyleLbl="parChTrans1D3" presStyleIdx="1" presStyleCnt="3"/>
      <dgm:spPr/>
      <dgm:t>
        <a:bodyPr/>
        <a:lstStyle/>
        <a:p>
          <a:endParaRPr lang="ru-RU"/>
        </a:p>
      </dgm:t>
    </dgm:pt>
    <dgm:pt modelId="{304A8A29-E528-401B-AEBE-BD869ED98EF4}" type="pres">
      <dgm:prSet presAssocID="{DC6AD90D-6723-49F7-9765-8E2EDAF63B5D}" presName="hierRoot3" presStyleCnt="0"/>
      <dgm:spPr/>
    </dgm:pt>
    <dgm:pt modelId="{48E3ABCA-11D5-45F2-A4D4-2A2005404BFF}" type="pres">
      <dgm:prSet presAssocID="{DC6AD90D-6723-49F7-9765-8E2EDAF63B5D}" presName="composite3" presStyleCnt="0"/>
      <dgm:spPr/>
    </dgm:pt>
    <dgm:pt modelId="{CEB2FB0E-D439-4F87-B925-19C2F31F4196}" type="pres">
      <dgm:prSet presAssocID="{DC6AD90D-6723-49F7-9765-8E2EDAF63B5D}" presName="background3" presStyleLbl="node3" presStyleIdx="1" presStyleCnt="3"/>
      <dgm:spPr/>
    </dgm:pt>
    <dgm:pt modelId="{27485F83-C07A-4255-A8A2-9CDAA11EBB02}" type="pres">
      <dgm:prSet presAssocID="{DC6AD90D-6723-49F7-9765-8E2EDAF63B5D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FFF62A-6C64-4756-AF71-69855AD875EA}" type="pres">
      <dgm:prSet presAssocID="{DC6AD90D-6723-49F7-9765-8E2EDAF63B5D}" presName="hierChild4" presStyleCnt="0"/>
      <dgm:spPr/>
    </dgm:pt>
    <dgm:pt modelId="{5200C549-C299-4D8B-AD97-644D53C19311}" type="pres">
      <dgm:prSet presAssocID="{CE38A7CA-6F0B-4DA1-91A8-8CEA00EB8255}" presName="Name17" presStyleLbl="parChTrans1D3" presStyleIdx="2" presStyleCnt="3"/>
      <dgm:spPr/>
      <dgm:t>
        <a:bodyPr/>
        <a:lstStyle/>
        <a:p>
          <a:endParaRPr lang="ru-RU"/>
        </a:p>
      </dgm:t>
    </dgm:pt>
    <dgm:pt modelId="{DB9E2FDB-A25C-426E-81E7-CFCE5E66D525}" type="pres">
      <dgm:prSet presAssocID="{168597F6-027C-4F03-8C9C-EE6569C994DC}" presName="hierRoot3" presStyleCnt="0"/>
      <dgm:spPr/>
    </dgm:pt>
    <dgm:pt modelId="{8EB181B1-03DD-41DB-B1FE-8AEC7033F1F4}" type="pres">
      <dgm:prSet presAssocID="{168597F6-027C-4F03-8C9C-EE6569C994DC}" presName="composite3" presStyleCnt="0"/>
      <dgm:spPr/>
    </dgm:pt>
    <dgm:pt modelId="{BD41254E-1BB9-4EF9-AB8D-FCBC1A2996B1}" type="pres">
      <dgm:prSet presAssocID="{168597F6-027C-4F03-8C9C-EE6569C994DC}" presName="background3" presStyleLbl="node3" presStyleIdx="2" presStyleCnt="3"/>
      <dgm:spPr/>
    </dgm:pt>
    <dgm:pt modelId="{8DFD3D8E-FC8D-4E2D-8790-A6C5C1223453}" type="pres">
      <dgm:prSet presAssocID="{168597F6-027C-4F03-8C9C-EE6569C994DC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FA005A-1C45-4605-986D-2ECE7DB00CD0}" type="pres">
      <dgm:prSet presAssocID="{168597F6-027C-4F03-8C9C-EE6569C994DC}" presName="hierChild4" presStyleCnt="0"/>
      <dgm:spPr/>
    </dgm:pt>
    <dgm:pt modelId="{4678A15A-AE0D-4AD5-8A88-6FEAB2BFCF63}" type="pres">
      <dgm:prSet presAssocID="{7967F599-1D56-4D37-99C9-F530AAFADED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8DBDCE0-49FA-49BB-A51B-F638B8E76882}" type="pres">
      <dgm:prSet presAssocID="{E8763754-EA37-4202-BB22-74778FDCDA9C}" presName="hierRoot2" presStyleCnt="0"/>
      <dgm:spPr/>
    </dgm:pt>
    <dgm:pt modelId="{05808631-FE0D-484A-9097-A0F295C826C9}" type="pres">
      <dgm:prSet presAssocID="{E8763754-EA37-4202-BB22-74778FDCDA9C}" presName="composite2" presStyleCnt="0"/>
      <dgm:spPr/>
    </dgm:pt>
    <dgm:pt modelId="{39527A58-278B-45BC-AE41-25E1A54343E5}" type="pres">
      <dgm:prSet presAssocID="{E8763754-EA37-4202-BB22-74778FDCDA9C}" presName="background2" presStyleLbl="node2" presStyleIdx="1" presStyleCnt="2"/>
      <dgm:spPr/>
    </dgm:pt>
    <dgm:pt modelId="{B6D2791E-830E-4225-B563-D5CA8F4561ED}" type="pres">
      <dgm:prSet presAssocID="{E8763754-EA37-4202-BB22-74778FDCDA9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83BB8C-1F19-4FE5-8767-5A6B4864C0B4}" type="pres">
      <dgm:prSet presAssocID="{E8763754-EA37-4202-BB22-74778FDCDA9C}" presName="hierChild3" presStyleCnt="0"/>
      <dgm:spPr/>
    </dgm:pt>
  </dgm:ptLst>
  <dgm:cxnLst>
    <dgm:cxn modelId="{A859174E-94DD-4198-90B6-FA7E702CD7A1}" srcId="{8DB4C99E-C952-4F4B-A9C6-654B9960B42D}" destId="{A28B8288-037B-477C-A6C3-C2FC1CB092A1}" srcOrd="0" destOrd="0" parTransId="{D0521962-A780-4A9D-A399-C7801918FF4E}" sibTransId="{42BE80A2-EE4F-4C3E-A516-7985DCDE5113}"/>
    <dgm:cxn modelId="{14AEE2FB-82DD-4812-B8F5-118AB9BF3D71}" type="presOf" srcId="{50787797-5D7D-43C0-B064-302E6661AEE2}" destId="{EB341E66-AA5E-4C57-8C4F-32AB77C9BF11}" srcOrd="0" destOrd="0" presId="urn:microsoft.com/office/officeart/2005/8/layout/hierarchy1"/>
    <dgm:cxn modelId="{91E4D23D-F58D-45ED-B461-F936223E09A6}" type="presOf" srcId="{D0521962-A780-4A9D-A399-C7801918FF4E}" destId="{91CFB794-939E-4B7A-9F1F-7C396182E336}" srcOrd="0" destOrd="0" presId="urn:microsoft.com/office/officeart/2005/8/layout/hierarchy1"/>
    <dgm:cxn modelId="{961546EC-3E9E-4442-ADE3-22B596BC4E54}" type="presOf" srcId="{E8763754-EA37-4202-BB22-74778FDCDA9C}" destId="{B6D2791E-830E-4225-B563-D5CA8F4561ED}" srcOrd="0" destOrd="0" presId="urn:microsoft.com/office/officeart/2005/8/layout/hierarchy1"/>
    <dgm:cxn modelId="{B96DA25F-1E51-4EF7-8732-D7E4D5AE8374}" type="presOf" srcId="{526E5E74-F8B5-44F1-8C4B-898AC86374A1}" destId="{2E9BB724-9248-48C5-A2E3-9E1E405324FF}" srcOrd="0" destOrd="0" presId="urn:microsoft.com/office/officeart/2005/8/layout/hierarchy1"/>
    <dgm:cxn modelId="{858A6C15-1DE8-41C8-A28E-85DF2E42B329}" srcId="{50787797-5D7D-43C0-B064-302E6661AEE2}" destId="{8DB4C99E-C952-4F4B-A9C6-654B9960B42D}" srcOrd="0" destOrd="0" parTransId="{BBC043FC-F4E0-47ED-8CD8-1565AFDDB281}" sibTransId="{5C0975AC-4375-4A6F-B1AA-44D37EE23A4F}"/>
    <dgm:cxn modelId="{56C38056-D3D6-4383-8F89-D8900136DE6B}" srcId="{A28B8288-037B-477C-A6C3-C2FC1CB092A1}" destId="{0FB0D165-9C9C-450F-8701-96F03DD4D940}" srcOrd="0" destOrd="0" parTransId="{526E5E74-F8B5-44F1-8C4B-898AC86374A1}" sibTransId="{D405CDB4-CA44-44F5-81A1-E7356C5FE53B}"/>
    <dgm:cxn modelId="{A5BFC85E-74BC-4B81-9EDC-697E346CFE96}" type="presOf" srcId="{A28B8288-037B-477C-A6C3-C2FC1CB092A1}" destId="{282D14F4-5B12-47D8-9502-C0169C172F62}" srcOrd="0" destOrd="0" presId="urn:microsoft.com/office/officeart/2005/8/layout/hierarchy1"/>
    <dgm:cxn modelId="{EE179CF6-CE1A-488B-B858-C5E0455A2C36}" srcId="{A28B8288-037B-477C-A6C3-C2FC1CB092A1}" destId="{DC6AD90D-6723-49F7-9765-8E2EDAF63B5D}" srcOrd="1" destOrd="0" parTransId="{D437EE13-C4D1-48B5-BEF0-27AFE2022F95}" sibTransId="{292DF96D-29BC-4484-8C33-662B4855D096}"/>
    <dgm:cxn modelId="{F320EEAB-303D-4597-91A9-7FADC526E428}" type="presOf" srcId="{DC6AD90D-6723-49F7-9765-8E2EDAF63B5D}" destId="{27485F83-C07A-4255-A8A2-9CDAA11EBB02}" srcOrd="0" destOrd="0" presId="urn:microsoft.com/office/officeart/2005/8/layout/hierarchy1"/>
    <dgm:cxn modelId="{C7E2DDF9-E450-4F09-82DF-2409E99B818D}" srcId="{A28B8288-037B-477C-A6C3-C2FC1CB092A1}" destId="{168597F6-027C-4F03-8C9C-EE6569C994DC}" srcOrd="2" destOrd="0" parTransId="{CE38A7CA-6F0B-4DA1-91A8-8CEA00EB8255}" sibTransId="{F9DAEC73-6570-46E5-9CBB-543DD80DB975}"/>
    <dgm:cxn modelId="{F232A039-4EA6-4530-8D34-1A8823284A20}" type="presOf" srcId="{0FB0D165-9C9C-450F-8701-96F03DD4D940}" destId="{29B3F0BB-6A01-41F2-AD5F-CD8BF3E8C898}" srcOrd="0" destOrd="0" presId="urn:microsoft.com/office/officeart/2005/8/layout/hierarchy1"/>
    <dgm:cxn modelId="{80FBAE04-1C33-4141-9F54-0E51F752A172}" type="presOf" srcId="{D437EE13-C4D1-48B5-BEF0-27AFE2022F95}" destId="{25528A10-66E7-4D5F-8CDF-02A16F7154E3}" srcOrd="0" destOrd="0" presId="urn:microsoft.com/office/officeart/2005/8/layout/hierarchy1"/>
    <dgm:cxn modelId="{50093EFA-C51A-4CFB-9985-115969123CB6}" type="presOf" srcId="{168597F6-027C-4F03-8C9C-EE6569C994DC}" destId="{8DFD3D8E-FC8D-4E2D-8790-A6C5C1223453}" srcOrd="0" destOrd="0" presId="urn:microsoft.com/office/officeart/2005/8/layout/hierarchy1"/>
    <dgm:cxn modelId="{29E4F4D9-ABB1-426B-AEE5-5F1829B75E9E}" type="presOf" srcId="{8DB4C99E-C952-4F4B-A9C6-654B9960B42D}" destId="{EBC5D8A5-2580-4C4B-B042-90E4FB07B425}" srcOrd="0" destOrd="0" presId="urn:microsoft.com/office/officeart/2005/8/layout/hierarchy1"/>
    <dgm:cxn modelId="{6194BC72-35D7-4929-8A01-0A95E09CFB08}" srcId="{8DB4C99E-C952-4F4B-A9C6-654B9960B42D}" destId="{E8763754-EA37-4202-BB22-74778FDCDA9C}" srcOrd="1" destOrd="0" parTransId="{7967F599-1D56-4D37-99C9-F530AAFADED9}" sibTransId="{C1AAB06E-C59E-47D5-BE0D-CE5812B6D164}"/>
    <dgm:cxn modelId="{16ABCE8E-58E3-4305-B0E6-8343C7A7456A}" type="presOf" srcId="{CE38A7CA-6F0B-4DA1-91A8-8CEA00EB8255}" destId="{5200C549-C299-4D8B-AD97-644D53C19311}" srcOrd="0" destOrd="0" presId="urn:microsoft.com/office/officeart/2005/8/layout/hierarchy1"/>
    <dgm:cxn modelId="{FA588523-A2F5-4893-9D38-CF96FD31A145}" type="presOf" srcId="{7967F599-1D56-4D37-99C9-F530AAFADED9}" destId="{4678A15A-AE0D-4AD5-8A88-6FEAB2BFCF63}" srcOrd="0" destOrd="0" presId="urn:microsoft.com/office/officeart/2005/8/layout/hierarchy1"/>
    <dgm:cxn modelId="{130DFD56-44C8-49F0-9BCF-89DBB78FCE09}" type="presParOf" srcId="{EB341E66-AA5E-4C57-8C4F-32AB77C9BF11}" destId="{E35E6E43-A14C-47CA-BB09-659A1C4453D5}" srcOrd="0" destOrd="0" presId="urn:microsoft.com/office/officeart/2005/8/layout/hierarchy1"/>
    <dgm:cxn modelId="{3E309DB7-00E1-499D-BF5A-EC98C13D0135}" type="presParOf" srcId="{E35E6E43-A14C-47CA-BB09-659A1C4453D5}" destId="{53C052F8-C3E3-4E5A-84A1-3AD4EFCCF193}" srcOrd="0" destOrd="0" presId="urn:microsoft.com/office/officeart/2005/8/layout/hierarchy1"/>
    <dgm:cxn modelId="{8505B6EC-EB61-4A54-82B0-2A797DE480CF}" type="presParOf" srcId="{53C052F8-C3E3-4E5A-84A1-3AD4EFCCF193}" destId="{EEB84541-FAB7-4535-AE08-CA082DB50EB9}" srcOrd="0" destOrd="0" presId="urn:microsoft.com/office/officeart/2005/8/layout/hierarchy1"/>
    <dgm:cxn modelId="{F03FC1C6-5CFF-4046-A8FC-71BBC6CC7477}" type="presParOf" srcId="{53C052F8-C3E3-4E5A-84A1-3AD4EFCCF193}" destId="{EBC5D8A5-2580-4C4B-B042-90E4FB07B425}" srcOrd="1" destOrd="0" presId="urn:microsoft.com/office/officeart/2005/8/layout/hierarchy1"/>
    <dgm:cxn modelId="{8DF8EA5F-30AF-4F80-924D-D14D1A7FBE3A}" type="presParOf" srcId="{E35E6E43-A14C-47CA-BB09-659A1C4453D5}" destId="{03ED3674-BB0D-4BEF-8077-45D8C100D507}" srcOrd="1" destOrd="0" presId="urn:microsoft.com/office/officeart/2005/8/layout/hierarchy1"/>
    <dgm:cxn modelId="{B957907D-2997-41DC-A82A-BA351057892F}" type="presParOf" srcId="{03ED3674-BB0D-4BEF-8077-45D8C100D507}" destId="{91CFB794-939E-4B7A-9F1F-7C396182E336}" srcOrd="0" destOrd="0" presId="urn:microsoft.com/office/officeart/2005/8/layout/hierarchy1"/>
    <dgm:cxn modelId="{6A3DE0E6-7857-446D-9958-88BDF522C946}" type="presParOf" srcId="{03ED3674-BB0D-4BEF-8077-45D8C100D507}" destId="{75F508CB-956F-4D1F-95A5-6D92137D0472}" srcOrd="1" destOrd="0" presId="urn:microsoft.com/office/officeart/2005/8/layout/hierarchy1"/>
    <dgm:cxn modelId="{11A5FC2A-AF5D-4B28-BD09-FAE7C7DA1CFC}" type="presParOf" srcId="{75F508CB-956F-4D1F-95A5-6D92137D0472}" destId="{C7441AB3-A00C-4F4F-BAD3-D34520C9C15E}" srcOrd="0" destOrd="0" presId="urn:microsoft.com/office/officeart/2005/8/layout/hierarchy1"/>
    <dgm:cxn modelId="{EA473840-2CCB-4041-B69B-10038584B7BC}" type="presParOf" srcId="{C7441AB3-A00C-4F4F-BAD3-D34520C9C15E}" destId="{43E13DF5-72FF-41FB-AC8C-57193C5FCB2E}" srcOrd="0" destOrd="0" presId="urn:microsoft.com/office/officeart/2005/8/layout/hierarchy1"/>
    <dgm:cxn modelId="{00D4697B-8ED9-441D-9B3F-F1787DDB3682}" type="presParOf" srcId="{C7441AB3-A00C-4F4F-BAD3-D34520C9C15E}" destId="{282D14F4-5B12-47D8-9502-C0169C172F62}" srcOrd="1" destOrd="0" presId="urn:microsoft.com/office/officeart/2005/8/layout/hierarchy1"/>
    <dgm:cxn modelId="{166E5B57-5B88-472F-B1C0-0CD5296E0431}" type="presParOf" srcId="{75F508CB-956F-4D1F-95A5-6D92137D0472}" destId="{05B745CD-6A56-47D8-95EC-A8DBE0340B7A}" srcOrd="1" destOrd="0" presId="urn:microsoft.com/office/officeart/2005/8/layout/hierarchy1"/>
    <dgm:cxn modelId="{56252856-ECED-426D-BA60-0DEA7A42FE50}" type="presParOf" srcId="{05B745CD-6A56-47D8-95EC-A8DBE0340B7A}" destId="{2E9BB724-9248-48C5-A2E3-9E1E405324FF}" srcOrd="0" destOrd="0" presId="urn:microsoft.com/office/officeart/2005/8/layout/hierarchy1"/>
    <dgm:cxn modelId="{249ECAC5-7F0C-47D5-9DCC-07E892C824D9}" type="presParOf" srcId="{05B745CD-6A56-47D8-95EC-A8DBE0340B7A}" destId="{326BBA15-F555-4D12-897F-1D1C15CC5C1C}" srcOrd="1" destOrd="0" presId="urn:microsoft.com/office/officeart/2005/8/layout/hierarchy1"/>
    <dgm:cxn modelId="{F1989BDF-BA6A-40D3-953F-0B5C65CDA18D}" type="presParOf" srcId="{326BBA15-F555-4D12-897F-1D1C15CC5C1C}" destId="{7E7312BF-6712-4659-96C3-0374F5B20C6F}" srcOrd="0" destOrd="0" presId="urn:microsoft.com/office/officeart/2005/8/layout/hierarchy1"/>
    <dgm:cxn modelId="{5ADB6F90-8E3E-4BAC-9C8D-D8ECBC5D3648}" type="presParOf" srcId="{7E7312BF-6712-4659-96C3-0374F5B20C6F}" destId="{28DBAD4A-C2AF-46B0-B5D9-6F9615D51C17}" srcOrd="0" destOrd="0" presId="urn:microsoft.com/office/officeart/2005/8/layout/hierarchy1"/>
    <dgm:cxn modelId="{3AEF24E0-E421-40CA-B09D-7ED15C55CFBF}" type="presParOf" srcId="{7E7312BF-6712-4659-96C3-0374F5B20C6F}" destId="{29B3F0BB-6A01-41F2-AD5F-CD8BF3E8C898}" srcOrd="1" destOrd="0" presId="urn:microsoft.com/office/officeart/2005/8/layout/hierarchy1"/>
    <dgm:cxn modelId="{C9C6C000-E04F-4BF9-BF60-53CD27DAD668}" type="presParOf" srcId="{326BBA15-F555-4D12-897F-1D1C15CC5C1C}" destId="{A381E5CB-D08A-4107-B53D-1EEF5A76226F}" srcOrd="1" destOrd="0" presId="urn:microsoft.com/office/officeart/2005/8/layout/hierarchy1"/>
    <dgm:cxn modelId="{B37B422E-6825-46C2-AD40-AA6072616712}" type="presParOf" srcId="{05B745CD-6A56-47D8-95EC-A8DBE0340B7A}" destId="{25528A10-66E7-4D5F-8CDF-02A16F7154E3}" srcOrd="2" destOrd="0" presId="urn:microsoft.com/office/officeart/2005/8/layout/hierarchy1"/>
    <dgm:cxn modelId="{0F760031-4B30-403F-B4CD-F642988CD9B9}" type="presParOf" srcId="{05B745CD-6A56-47D8-95EC-A8DBE0340B7A}" destId="{304A8A29-E528-401B-AEBE-BD869ED98EF4}" srcOrd="3" destOrd="0" presId="urn:microsoft.com/office/officeart/2005/8/layout/hierarchy1"/>
    <dgm:cxn modelId="{019227A2-4D27-45DA-9562-5FD4DE120643}" type="presParOf" srcId="{304A8A29-E528-401B-AEBE-BD869ED98EF4}" destId="{48E3ABCA-11D5-45F2-A4D4-2A2005404BFF}" srcOrd="0" destOrd="0" presId="urn:microsoft.com/office/officeart/2005/8/layout/hierarchy1"/>
    <dgm:cxn modelId="{EDCC08F9-2C94-4C6A-98CE-EA02DC6CBB04}" type="presParOf" srcId="{48E3ABCA-11D5-45F2-A4D4-2A2005404BFF}" destId="{CEB2FB0E-D439-4F87-B925-19C2F31F4196}" srcOrd="0" destOrd="0" presId="urn:microsoft.com/office/officeart/2005/8/layout/hierarchy1"/>
    <dgm:cxn modelId="{62A9CD91-EC9C-445A-9FFF-D31C6A1F8491}" type="presParOf" srcId="{48E3ABCA-11D5-45F2-A4D4-2A2005404BFF}" destId="{27485F83-C07A-4255-A8A2-9CDAA11EBB02}" srcOrd="1" destOrd="0" presId="urn:microsoft.com/office/officeart/2005/8/layout/hierarchy1"/>
    <dgm:cxn modelId="{D3DB0222-0F40-4D04-91C4-3BC2EEEBED6F}" type="presParOf" srcId="{304A8A29-E528-401B-AEBE-BD869ED98EF4}" destId="{85FFF62A-6C64-4756-AF71-69855AD875EA}" srcOrd="1" destOrd="0" presId="urn:microsoft.com/office/officeart/2005/8/layout/hierarchy1"/>
    <dgm:cxn modelId="{3E8F3FE2-CB8B-4C1E-8003-E96023168285}" type="presParOf" srcId="{05B745CD-6A56-47D8-95EC-A8DBE0340B7A}" destId="{5200C549-C299-4D8B-AD97-644D53C19311}" srcOrd="4" destOrd="0" presId="urn:microsoft.com/office/officeart/2005/8/layout/hierarchy1"/>
    <dgm:cxn modelId="{91522907-DDE0-436F-A8A1-1A021CEBDE18}" type="presParOf" srcId="{05B745CD-6A56-47D8-95EC-A8DBE0340B7A}" destId="{DB9E2FDB-A25C-426E-81E7-CFCE5E66D525}" srcOrd="5" destOrd="0" presId="urn:microsoft.com/office/officeart/2005/8/layout/hierarchy1"/>
    <dgm:cxn modelId="{E48A7FF5-7BD2-4239-9338-2FA6DB46D66C}" type="presParOf" srcId="{DB9E2FDB-A25C-426E-81E7-CFCE5E66D525}" destId="{8EB181B1-03DD-41DB-B1FE-8AEC7033F1F4}" srcOrd="0" destOrd="0" presId="urn:microsoft.com/office/officeart/2005/8/layout/hierarchy1"/>
    <dgm:cxn modelId="{5A65B42C-7D69-4F47-92B2-95BFDF43B1C3}" type="presParOf" srcId="{8EB181B1-03DD-41DB-B1FE-8AEC7033F1F4}" destId="{BD41254E-1BB9-4EF9-AB8D-FCBC1A2996B1}" srcOrd="0" destOrd="0" presId="urn:microsoft.com/office/officeart/2005/8/layout/hierarchy1"/>
    <dgm:cxn modelId="{D76CB5C1-AB45-4660-A0C5-7E8F3F015E16}" type="presParOf" srcId="{8EB181B1-03DD-41DB-B1FE-8AEC7033F1F4}" destId="{8DFD3D8E-FC8D-4E2D-8790-A6C5C1223453}" srcOrd="1" destOrd="0" presId="urn:microsoft.com/office/officeart/2005/8/layout/hierarchy1"/>
    <dgm:cxn modelId="{71631DF2-95F2-4261-87EE-0FC0AB842B4D}" type="presParOf" srcId="{DB9E2FDB-A25C-426E-81E7-CFCE5E66D525}" destId="{DFFA005A-1C45-4605-986D-2ECE7DB00CD0}" srcOrd="1" destOrd="0" presId="urn:microsoft.com/office/officeart/2005/8/layout/hierarchy1"/>
    <dgm:cxn modelId="{732D5059-1363-49B1-8EEB-8EEF52FBBFA2}" type="presParOf" srcId="{03ED3674-BB0D-4BEF-8077-45D8C100D507}" destId="{4678A15A-AE0D-4AD5-8A88-6FEAB2BFCF63}" srcOrd="2" destOrd="0" presId="urn:microsoft.com/office/officeart/2005/8/layout/hierarchy1"/>
    <dgm:cxn modelId="{30D022C0-9047-4908-9A80-EDA97E8944DB}" type="presParOf" srcId="{03ED3674-BB0D-4BEF-8077-45D8C100D507}" destId="{E8DBDCE0-49FA-49BB-A51B-F638B8E76882}" srcOrd="3" destOrd="0" presId="urn:microsoft.com/office/officeart/2005/8/layout/hierarchy1"/>
    <dgm:cxn modelId="{6356FFDB-28F5-45FD-B1B5-EDAE6135460C}" type="presParOf" srcId="{E8DBDCE0-49FA-49BB-A51B-F638B8E76882}" destId="{05808631-FE0D-484A-9097-A0F295C826C9}" srcOrd="0" destOrd="0" presId="urn:microsoft.com/office/officeart/2005/8/layout/hierarchy1"/>
    <dgm:cxn modelId="{E0E55A97-37D7-48A4-8619-66C7D3D91C37}" type="presParOf" srcId="{05808631-FE0D-484A-9097-A0F295C826C9}" destId="{39527A58-278B-45BC-AE41-25E1A54343E5}" srcOrd="0" destOrd="0" presId="urn:microsoft.com/office/officeart/2005/8/layout/hierarchy1"/>
    <dgm:cxn modelId="{CDAD531C-A654-4A76-9849-B75C1543EB03}" type="presParOf" srcId="{05808631-FE0D-484A-9097-A0F295C826C9}" destId="{B6D2791E-830E-4225-B563-D5CA8F4561ED}" srcOrd="1" destOrd="0" presId="urn:microsoft.com/office/officeart/2005/8/layout/hierarchy1"/>
    <dgm:cxn modelId="{A83F20DA-3E12-4A49-8929-F751EC5A712B}" type="presParOf" srcId="{E8DBDCE0-49FA-49BB-A51B-F638B8E76882}" destId="{E483BB8C-1F19-4FE5-8767-5A6B4864C0B4}" srcOrd="1" destOrd="0" presId="urn:microsoft.com/office/officeart/2005/8/layout/hierarchy1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AC458A-47F2-426B-BB26-9A09B99A4E3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0BEC06-4C9B-4309-B108-362A1B279B4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Растровая графика</a:t>
          </a:r>
          <a:endParaRPr lang="ru-RU" b="1" dirty="0">
            <a:solidFill>
              <a:schemeClr val="tx1"/>
            </a:solidFill>
          </a:endParaRPr>
        </a:p>
      </dgm:t>
    </dgm:pt>
    <dgm:pt modelId="{1FA0AAF1-4643-475F-9B65-A1272AC1D9B0}" type="parTrans" cxnId="{137D8900-CE12-43DC-BF5A-77C618BE8AB0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5E55B2AB-6F19-4D66-86A7-8653C3ABDF0D}" type="sibTrans" cxnId="{137D8900-CE12-43DC-BF5A-77C618BE8AB0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638E6206-606D-4059-9C25-EAE3DA0E325C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Издательство</a:t>
          </a:r>
          <a:endParaRPr lang="ru-RU" b="1" dirty="0">
            <a:solidFill>
              <a:schemeClr val="tx1"/>
            </a:solidFill>
          </a:endParaRPr>
        </a:p>
      </dgm:t>
    </dgm:pt>
    <dgm:pt modelId="{90FEFD24-8843-4434-8599-1EDE0B2573D7}" type="parTrans" cxnId="{66DF44E8-7AD6-4E6A-B1D0-0BFB914D2F7D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8933AE3F-3B87-4EE4-9AA8-217DAC5FA6AC}" type="sibTrans" cxnId="{66DF44E8-7AD6-4E6A-B1D0-0BFB914D2F7D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B994D346-219A-4030-B2F4-B7406AC8EA7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Текстуры для 3</a:t>
          </a:r>
          <a:r>
            <a:rPr lang="en-US" b="1" dirty="0" smtClean="0">
              <a:solidFill>
                <a:schemeClr val="tx1"/>
              </a:solidFill>
            </a:rPr>
            <a:t>D </a:t>
          </a:r>
          <a:r>
            <a:rPr lang="ru-RU" b="1" dirty="0" smtClean="0">
              <a:solidFill>
                <a:schemeClr val="tx1"/>
              </a:solidFill>
            </a:rPr>
            <a:t>графики</a:t>
          </a:r>
          <a:endParaRPr lang="ru-RU" b="1" dirty="0">
            <a:solidFill>
              <a:schemeClr val="tx1"/>
            </a:solidFill>
          </a:endParaRPr>
        </a:p>
      </dgm:t>
    </dgm:pt>
    <dgm:pt modelId="{5C72E942-59C8-4FC6-B375-9EFE663C0C00}" type="parTrans" cxnId="{F7B08B43-FE12-417E-948F-121E2CBB71DE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4FBB4D92-FF5F-48D1-ADFC-EC82A4535A95}" type="sibTrans" cxnId="{F7B08B43-FE12-417E-948F-121E2CBB71DE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B380229E-9C01-4F5A-B230-B30EE1C9AF1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Наука</a:t>
          </a:r>
          <a:endParaRPr lang="ru-RU" b="1" dirty="0">
            <a:solidFill>
              <a:schemeClr val="tx1"/>
            </a:solidFill>
          </a:endParaRPr>
        </a:p>
      </dgm:t>
    </dgm:pt>
    <dgm:pt modelId="{B0D871B4-0A14-482D-83B7-CDF7BA347951}" type="parTrans" cxnId="{3D444D63-E904-45DA-AA80-5DC739615EEF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1EEB0070-E863-452B-B0EF-25A5E68D56B4}" type="sibTrans" cxnId="{3D444D63-E904-45DA-AA80-5DC739615EEF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40AFD0BB-4019-4465-80C7-279314195C6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Интернет</a:t>
          </a:r>
          <a:endParaRPr lang="ru-RU" b="1" dirty="0">
            <a:solidFill>
              <a:schemeClr val="tx1"/>
            </a:solidFill>
          </a:endParaRPr>
        </a:p>
      </dgm:t>
    </dgm:pt>
    <dgm:pt modelId="{FB4A181C-DE96-4039-B1B2-C4624D0AFCF8}" type="parTrans" cxnId="{B6F55E89-24E4-4691-A64B-241D6B8397C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2435DA04-44C8-4367-AF43-C1B01CF7C8AB}" type="sibTrans" cxnId="{B6F55E89-24E4-4691-A64B-241D6B8397C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5106CFD3-7F19-489F-A7FE-FEFDFB0F982A}" type="pres">
      <dgm:prSet presAssocID="{39AC458A-47F2-426B-BB26-9A09B99A4E3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F3B204A-9C87-474A-9DF3-E02CDD9AB5A1}" type="pres">
      <dgm:prSet presAssocID="{6F0BEC06-4C9B-4309-B108-362A1B279B4D}" presName="hierRoot1" presStyleCnt="0"/>
      <dgm:spPr/>
    </dgm:pt>
    <dgm:pt modelId="{E7990B6D-3B6E-42C0-AD6A-4EE0757EE91B}" type="pres">
      <dgm:prSet presAssocID="{6F0BEC06-4C9B-4309-B108-362A1B279B4D}" presName="composite" presStyleCnt="0"/>
      <dgm:spPr/>
    </dgm:pt>
    <dgm:pt modelId="{13A67886-027C-436F-B42D-1885DEFED34B}" type="pres">
      <dgm:prSet presAssocID="{6F0BEC06-4C9B-4309-B108-362A1B279B4D}" presName="background" presStyleLbl="node0" presStyleIdx="0" presStyleCnt="1"/>
      <dgm:spPr/>
    </dgm:pt>
    <dgm:pt modelId="{F31F0300-41CB-42D8-B2DD-DF0AF661D934}" type="pres">
      <dgm:prSet presAssocID="{6F0BEC06-4C9B-4309-B108-362A1B279B4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3EB19B-A303-44A5-B5B2-AB453404A8F5}" type="pres">
      <dgm:prSet presAssocID="{6F0BEC06-4C9B-4309-B108-362A1B279B4D}" presName="hierChild2" presStyleCnt="0"/>
      <dgm:spPr/>
    </dgm:pt>
    <dgm:pt modelId="{BAE2AEA8-3FBC-4A9D-824D-36026AA928E1}" type="pres">
      <dgm:prSet presAssocID="{90FEFD24-8843-4434-8599-1EDE0B2573D7}" presName="Name10" presStyleLbl="parChTrans1D2" presStyleIdx="0" presStyleCnt="4"/>
      <dgm:spPr/>
      <dgm:t>
        <a:bodyPr/>
        <a:lstStyle/>
        <a:p>
          <a:endParaRPr lang="ru-RU"/>
        </a:p>
      </dgm:t>
    </dgm:pt>
    <dgm:pt modelId="{064B5952-184B-4481-A855-F8348BE51303}" type="pres">
      <dgm:prSet presAssocID="{638E6206-606D-4059-9C25-EAE3DA0E325C}" presName="hierRoot2" presStyleCnt="0"/>
      <dgm:spPr/>
    </dgm:pt>
    <dgm:pt modelId="{3CC746ED-4E66-4B22-8482-B5AD3E3A9845}" type="pres">
      <dgm:prSet presAssocID="{638E6206-606D-4059-9C25-EAE3DA0E325C}" presName="composite2" presStyleCnt="0"/>
      <dgm:spPr/>
    </dgm:pt>
    <dgm:pt modelId="{BB7DB692-9917-48E1-9CB0-1BB5D05665EE}" type="pres">
      <dgm:prSet presAssocID="{638E6206-606D-4059-9C25-EAE3DA0E325C}" presName="background2" presStyleLbl="node2" presStyleIdx="0" presStyleCnt="4"/>
      <dgm:spPr/>
    </dgm:pt>
    <dgm:pt modelId="{1137CFAD-7C7E-473B-AD77-CE016FDB2532}" type="pres">
      <dgm:prSet presAssocID="{638E6206-606D-4059-9C25-EAE3DA0E325C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E34CD1-5CE8-4785-B328-0D0F6503FBA0}" type="pres">
      <dgm:prSet presAssocID="{638E6206-606D-4059-9C25-EAE3DA0E325C}" presName="hierChild3" presStyleCnt="0"/>
      <dgm:spPr/>
    </dgm:pt>
    <dgm:pt modelId="{B804B47F-3968-4C15-B3CA-AA6D1E25C91A}" type="pres">
      <dgm:prSet presAssocID="{5C72E942-59C8-4FC6-B375-9EFE663C0C00}" presName="Name10" presStyleLbl="parChTrans1D2" presStyleIdx="1" presStyleCnt="4"/>
      <dgm:spPr/>
      <dgm:t>
        <a:bodyPr/>
        <a:lstStyle/>
        <a:p>
          <a:endParaRPr lang="ru-RU"/>
        </a:p>
      </dgm:t>
    </dgm:pt>
    <dgm:pt modelId="{082CDD9C-132A-4E12-A64C-D30BD23830C3}" type="pres">
      <dgm:prSet presAssocID="{B994D346-219A-4030-B2F4-B7406AC8EA7D}" presName="hierRoot2" presStyleCnt="0"/>
      <dgm:spPr/>
    </dgm:pt>
    <dgm:pt modelId="{B5A8C320-C59C-4929-BCA2-C8946DBE5C3C}" type="pres">
      <dgm:prSet presAssocID="{B994D346-219A-4030-B2F4-B7406AC8EA7D}" presName="composite2" presStyleCnt="0"/>
      <dgm:spPr/>
    </dgm:pt>
    <dgm:pt modelId="{C0A9CE8C-8F34-40C6-91B4-BD4ABEA40B2B}" type="pres">
      <dgm:prSet presAssocID="{B994D346-219A-4030-B2F4-B7406AC8EA7D}" presName="background2" presStyleLbl="node2" presStyleIdx="1" presStyleCnt="4"/>
      <dgm:spPr/>
    </dgm:pt>
    <dgm:pt modelId="{024609D3-EDF9-45D6-8866-8726476981E6}" type="pres">
      <dgm:prSet presAssocID="{B994D346-219A-4030-B2F4-B7406AC8EA7D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9C799B-A4E0-4B78-A20E-A32E9C8EAF64}" type="pres">
      <dgm:prSet presAssocID="{B994D346-219A-4030-B2F4-B7406AC8EA7D}" presName="hierChild3" presStyleCnt="0"/>
      <dgm:spPr/>
    </dgm:pt>
    <dgm:pt modelId="{859565A1-393E-4E40-B32B-F16D8843EF1A}" type="pres">
      <dgm:prSet presAssocID="{B0D871B4-0A14-482D-83B7-CDF7BA347951}" presName="Name10" presStyleLbl="parChTrans1D2" presStyleIdx="2" presStyleCnt="4"/>
      <dgm:spPr/>
      <dgm:t>
        <a:bodyPr/>
        <a:lstStyle/>
        <a:p>
          <a:endParaRPr lang="ru-RU"/>
        </a:p>
      </dgm:t>
    </dgm:pt>
    <dgm:pt modelId="{2AEFA1BA-C0AF-4A84-A352-0D1ECB4F9CF5}" type="pres">
      <dgm:prSet presAssocID="{B380229E-9C01-4F5A-B230-B30EE1C9AF18}" presName="hierRoot2" presStyleCnt="0"/>
      <dgm:spPr/>
    </dgm:pt>
    <dgm:pt modelId="{164AA5F6-6C7D-4EFC-A328-16C5C45D4984}" type="pres">
      <dgm:prSet presAssocID="{B380229E-9C01-4F5A-B230-B30EE1C9AF18}" presName="composite2" presStyleCnt="0"/>
      <dgm:spPr/>
    </dgm:pt>
    <dgm:pt modelId="{78E7DF3B-0F6C-44BF-BF3A-B363ECB21392}" type="pres">
      <dgm:prSet presAssocID="{B380229E-9C01-4F5A-B230-B30EE1C9AF18}" presName="background2" presStyleLbl="node2" presStyleIdx="2" presStyleCnt="4"/>
      <dgm:spPr/>
    </dgm:pt>
    <dgm:pt modelId="{2405F7E6-8ED4-4978-8A74-D785620E0542}" type="pres">
      <dgm:prSet presAssocID="{B380229E-9C01-4F5A-B230-B30EE1C9AF18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691D79-00FB-4441-B720-4E91123958FA}" type="pres">
      <dgm:prSet presAssocID="{B380229E-9C01-4F5A-B230-B30EE1C9AF18}" presName="hierChild3" presStyleCnt="0"/>
      <dgm:spPr/>
    </dgm:pt>
    <dgm:pt modelId="{7959BF98-7712-4B9A-90FC-E12592D36DF5}" type="pres">
      <dgm:prSet presAssocID="{FB4A181C-DE96-4039-B1B2-C4624D0AFCF8}" presName="Name10" presStyleLbl="parChTrans1D2" presStyleIdx="3" presStyleCnt="4"/>
      <dgm:spPr/>
      <dgm:t>
        <a:bodyPr/>
        <a:lstStyle/>
        <a:p>
          <a:endParaRPr lang="ru-RU"/>
        </a:p>
      </dgm:t>
    </dgm:pt>
    <dgm:pt modelId="{60D021EB-B5AC-436D-9166-061147C2B4CC}" type="pres">
      <dgm:prSet presAssocID="{40AFD0BB-4019-4465-80C7-279314195C67}" presName="hierRoot2" presStyleCnt="0"/>
      <dgm:spPr/>
    </dgm:pt>
    <dgm:pt modelId="{E155C1EB-4F1F-4388-8EBF-E9433EB9046D}" type="pres">
      <dgm:prSet presAssocID="{40AFD0BB-4019-4465-80C7-279314195C67}" presName="composite2" presStyleCnt="0"/>
      <dgm:spPr/>
    </dgm:pt>
    <dgm:pt modelId="{946D1E69-C680-4A9A-B1BC-A0FC56CC63CC}" type="pres">
      <dgm:prSet presAssocID="{40AFD0BB-4019-4465-80C7-279314195C67}" presName="background2" presStyleLbl="node2" presStyleIdx="3" presStyleCnt="4"/>
      <dgm:spPr/>
    </dgm:pt>
    <dgm:pt modelId="{B686957F-9C4B-451B-A0BB-2C276B5155D0}" type="pres">
      <dgm:prSet presAssocID="{40AFD0BB-4019-4465-80C7-279314195C67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A4FBEA-8FC2-40B1-9124-6C87C5DD3C6D}" type="pres">
      <dgm:prSet presAssocID="{40AFD0BB-4019-4465-80C7-279314195C67}" presName="hierChild3" presStyleCnt="0"/>
      <dgm:spPr/>
    </dgm:pt>
  </dgm:ptLst>
  <dgm:cxnLst>
    <dgm:cxn modelId="{66DF44E8-7AD6-4E6A-B1D0-0BFB914D2F7D}" srcId="{6F0BEC06-4C9B-4309-B108-362A1B279B4D}" destId="{638E6206-606D-4059-9C25-EAE3DA0E325C}" srcOrd="0" destOrd="0" parTransId="{90FEFD24-8843-4434-8599-1EDE0B2573D7}" sibTransId="{8933AE3F-3B87-4EE4-9AA8-217DAC5FA6AC}"/>
    <dgm:cxn modelId="{053DC18C-7246-4ADA-8580-E50FD8730007}" type="presOf" srcId="{40AFD0BB-4019-4465-80C7-279314195C67}" destId="{B686957F-9C4B-451B-A0BB-2C276B5155D0}" srcOrd="0" destOrd="0" presId="urn:microsoft.com/office/officeart/2005/8/layout/hierarchy1"/>
    <dgm:cxn modelId="{A43F7B49-17B8-43F5-B023-3E747FF45B78}" type="presOf" srcId="{90FEFD24-8843-4434-8599-1EDE0B2573D7}" destId="{BAE2AEA8-3FBC-4A9D-824D-36026AA928E1}" srcOrd="0" destOrd="0" presId="urn:microsoft.com/office/officeart/2005/8/layout/hierarchy1"/>
    <dgm:cxn modelId="{9E030F09-B6FA-4C3C-972E-A0D48F9781E4}" type="presOf" srcId="{FB4A181C-DE96-4039-B1B2-C4624D0AFCF8}" destId="{7959BF98-7712-4B9A-90FC-E12592D36DF5}" srcOrd="0" destOrd="0" presId="urn:microsoft.com/office/officeart/2005/8/layout/hierarchy1"/>
    <dgm:cxn modelId="{F7B08B43-FE12-417E-948F-121E2CBB71DE}" srcId="{6F0BEC06-4C9B-4309-B108-362A1B279B4D}" destId="{B994D346-219A-4030-B2F4-B7406AC8EA7D}" srcOrd="1" destOrd="0" parTransId="{5C72E942-59C8-4FC6-B375-9EFE663C0C00}" sibTransId="{4FBB4D92-FF5F-48D1-ADFC-EC82A4535A95}"/>
    <dgm:cxn modelId="{9184E3D1-C38B-4FC3-B8C3-DACB6CA2D28E}" type="presOf" srcId="{5C72E942-59C8-4FC6-B375-9EFE663C0C00}" destId="{B804B47F-3968-4C15-B3CA-AA6D1E25C91A}" srcOrd="0" destOrd="0" presId="urn:microsoft.com/office/officeart/2005/8/layout/hierarchy1"/>
    <dgm:cxn modelId="{44B6F6D0-3765-4BBE-82A4-E9AEDA228482}" type="presOf" srcId="{39AC458A-47F2-426B-BB26-9A09B99A4E30}" destId="{5106CFD3-7F19-489F-A7FE-FEFDFB0F982A}" srcOrd="0" destOrd="0" presId="urn:microsoft.com/office/officeart/2005/8/layout/hierarchy1"/>
    <dgm:cxn modelId="{3D444D63-E904-45DA-AA80-5DC739615EEF}" srcId="{6F0BEC06-4C9B-4309-B108-362A1B279B4D}" destId="{B380229E-9C01-4F5A-B230-B30EE1C9AF18}" srcOrd="2" destOrd="0" parTransId="{B0D871B4-0A14-482D-83B7-CDF7BA347951}" sibTransId="{1EEB0070-E863-452B-B0EF-25A5E68D56B4}"/>
    <dgm:cxn modelId="{137D8900-CE12-43DC-BF5A-77C618BE8AB0}" srcId="{39AC458A-47F2-426B-BB26-9A09B99A4E30}" destId="{6F0BEC06-4C9B-4309-B108-362A1B279B4D}" srcOrd="0" destOrd="0" parTransId="{1FA0AAF1-4643-475F-9B65-A1272AC1D9B0}" sibTransId="{5E55B2AB-6F19-4D66-86A7-8653C3ABDF0D}"/>
    <dgm:cxn modelId="{B6F55E89-24E4-4691-A64B-241D6B8397C2}" srcId="{6F0BEC06-4C9B-4309-B108-362A1B279B4D}" destId="{40AFD0BB-4019-4465-80C7-279314195C67}" srcOrd="3" destOrd="0" parTransId="{FB4A181C-DE96-4039-B1B2-C4624D0AFCF8}" sibTransId="{2435DA04-44C8-4367-AF43-C1B01CF7C8AB}"/>
    <dgm:cxn modelId="{935C7F42-4C9D-4EDB-996A-431DC21D26EB}" type="presOf" srcId="{638E6206-606D-4059-9C25-EAE3DA0E325C}" destId="{1137CFAD-7C7E-473B-AD77-CE016FDB2532}" srcOrd="0" destOrd="0" presId="urn:microsoft.com/office/officeart/2005/8/layout/hierarchy1"/>
    <dgm:cxn modelId="{2F79071D-822A-4A81-BCFA-8CB81265EB80}" type="presOf" srcId="{6F0BEC06-4C9B-4309-B108-362A1B279B4D}" destId="{F31F0300-41CB-42D8-B2DD-DF0AF661D934}" srcOrd="0" destOrd="0" presId="urn:microsoft.com/office/officeart/2005/8/layout/hierarchy1"/>
    <dgm:cxn modelId="{D7C71BC8-9669-41B2-B6AE-158F2872639B}" type="presOf" srcId="{B0D871B4-0A14-482D-83B7-CDF7BA347951}" destId="{859565A1-393E-4E40-B32B-F16D8843EF1A}" srcOrd="0" destOrd="0" presId="urn:microsoft.com/office/officeart/2005/8/layout/hierarchy1"/>
    <dgm:cxn modelId="{CD60B61B-65FD-4D36-81A7-88D0866F45AB}" type="presOf" srcId="{B380229E-9C01-4F5A-B230-B30EE1C9AF18}" destId="{2405F7E6-8ED4-4978-8A74-D785620E0542}" srcOrd="0" destOrd="0" presId="urn:microsoft.com/office/officeart/2005/8/layout/hierarchy1"/>
    <dgm:cxn modelId="{0CD559C2-5E52-4C64-9D68-19C70939EDC6}" type="presOf" srcId="{B994D346-219A-4030-B2F4-B7406AC8EA7D}" destId="{024609D3-EDF9-45D6-8866-8726476981E6}" srcOrd="0" destOrd="0" presId="urn:microsoft.com/office/officeart/2005/8/layout/hierarchy1"/>
    <dgm:cxn modelId="{AD726C06-F260-4AAE-9785-26BD345A4347}" type="presParOf" srcId="{5106CFD3-7F19-489F-A7FE-FEFDFB0F982A}" destId="{8F3B204A-9C87-474A-9DF3-E02CDD9AB5A1}" srcOrd="0" destOrd="0" presId="urn:microsoft.com/office/officeart/2005/8/layout/hierarchy1"/>
    <dgm:cxn modelId="{6744DEE6-8097-4EC8-8F4F-BAFE263DA52F}" type="presParOf" srcId="{8F3B204A-9C87-474A-9DF3-E02CDD9AB5A1}" destId="{E7990B6D-3B6E-42C0-AD6A-4EE0757EE91B}" srcOrd="0" destOrd="0" presId="urn:microsoft.com/office/officeart/2005/8/layout/hierarchy1"/>
    <dgm:cxn modelId="{7BD1E74C-B660-4AF4-9999-FA498336CA1F}" type="presParOf" srcId="{E7990B6D-3B6E-42C0-AD6A-4EE0757EE91B}" destId="{13A67886-027C-436F-B42D-1885DEFED34B}" srcOrd="0" destOrd="0" presId="urn:microsoft.com/office/officeart/2005/8/layout/hierarchy1"/>
    <dgm:cxn modelId="{862436ED-19E3-4F40-9AEC-1B3061099D62}" type="presParOf" srcId="{E7990B6D-3B6E-42C0-AD6A-4EE0757EE91B}" destId="{F31F0300-41CB-42D8-B2DD-DF0AF661D934}" srcOrd="1" destOrd="0" presId="urn:microsoft.com/office/officeart/2005/8/layout/hierarchy1"/>
    <dgm:cxn modelId="{9CD0FAF1-0E4D-4199-B979-0DCBE24F2561}" type="presParOf" srcId="{8F3B204A-9C87-474A-9DF3-E02CDD9AB5A1}" destId="{593EB19B-A303-44A5-B5B2-AB453404A8F5}" srcOrd="1" destOrd="0" presId="urn:microsoft.com/office/officeart/2005/8/layout/hierarchy1"/>
    <dgm:cxn modelId="{682F4414-9B7A-47DB-B202-F39FCDBD96D1}" type="presParOf" srcId="{593EB19B-A303-44A5-B5B2-AB453404A8F5}" destId="{BAE2AEA8-3FBC-4A9D-824D-36026AA928E1}" srcOrd="0" destOrd="0" presId="urn:microsoft.com/office/officeart/2005/8/layout/hierarchy1"/>
    <dgm:cxn modelId="{49D65319-50DD-435D-84C7-14E1412E547A}" type="presParOf" srcId="{593EB19B-A303-44A5-B5B2-AB453404A8F5}" destId="{064B5952-184B-4481-A855-F8348BE51303}" srcOrd="1" destOrd="0" presId="urn:microsoft.com/office/officeart/2005/8/layout/hierarchy1"/>
    <dgm:cxn modelId="{91E373EC-787C-444A-8605-77F1E4C3A44A}" type="presParOf" srcId="{064B5952-184B-4481-A855-F8348BE51303}" destId="{3CC746ED-4E66-4B22-8482-B5AD3E3A9845}" srcOrd="0" destOrd="0" presId="urn:microsoft.com/office/officeart/2005/8/layout/hierarchy1"/>
    <dgm:cxn modelId="{B56139DE-E276-45CD-95BA-CE3AEE25DEB3}" type="presParOf" srcId="{3CC746ED-4E66-4B22-8482-B5AD3E3A9845}" destId="{BB7DB692-9917-48E1-9CB0-1BB5D05665EE}" srcOrd="0" destOrd="0" presId="urn:microsoft.com/office/officeart/2005/8/layout/hierarchy1"/>
    <dgm:cxn modelId="{DA9F5F0B-6729-4A03-9788-84E52225D6FA}" type="presParOf" srcId="{3CC746ED-4E66-4B22-8482-B5AD3E3A9845}" destId="{1137CFAD-7C7E-473B-AD77-CE016FDB2532}" srcOrd="1" destOrd="0" presId="urn:microsoft.com/office/officeart/2005/8/layout/hierarchy1"/>
    <dgm:cxn modelId="{33CA418B-7B42-40A3-807D-8C4FAAADC097}" type="presParOf" srcId="{064B5952-184B-4481-A855-F8348BE51303}" destId="{FEE34CD1-5CE8-4785-B328-0D0F6503FBA0}" srcOrd="1" destOrd="0" presId="urn:microsoft.com/office/officeart/2005/8/layout/hierarchy1"/>
    <dgm:cxn modelId="{A1821D92-EB6D-4CD6-A7E2-DFAA41DD67D1}" type="presParOf" srcId="{593EB19B-A303-44A5-B5B2-AB453404A8F5}" destId="{B804B47F-3968-4C15-B3CA-AA6D1E25C91A}" srcOrd="2" destOrd="0" presId="urn:microsoft.com/office/officeart/2005/8/layout/hierarchy1"/>
    <dgm:cxn modelId="{FA1A43DA-30E0-4BF6-B82E-91653AE10DE6}" type="presParOf" srcId="{593EB19B-A303-44A5-B5B2-AB453404A8F5}" destId="{082CDD9C-132A-4E12-A64C-D30BD23830C3}" srcOrd="3" destOrd="0" presId="urn:microsoft.com/office/officeart/2005/8/layout/hierarchy1"/>
    <dgm:cxn modelId="{B64037E6-1462-42AA-B6B2-475972FF0C0D}" type="presParOf" srcId="{082CDD9C-132A-4E12-A64C-D30BD23830C3}" destId="{B5A8C320-C59C-4929-BCA2-C8946DBE5C3C}" srcOrd="0" destOrd="0" presId="urn:microsoft.com/office/officeart/2005/8/layout/hierarchy1"/>
    <dgm:cxn modelId="{69C1BDEC-FCC9-493E-B11B-9959C43C4164}" type="presParOf" srcId="{B5A8C320-C59C-4929-BCA2-C8946DBE5C3C}" destId="{C0A9CE8C-8F34-40C6-91B4-BD4ABEA40B2B}" srcOrd="0" destOrd="0" presId="urn:microsoft.com/office/officeart/2005/8/layout/hierarchy1"/>
    <dgm:cxn modelId="{2434C53E-AED9-4DED-B0FF-71A2DF3C15A5}" type="presParOf" srcId="{B5A8C320-C59C-4929-BCA2-C8946DBE5C3C}" destId="{024609D3-EDF9-45D6-8866-8726476981E6}" srcOrd="1" destOrd="0" presId="urn:microsoft.com/office/officeart/2005/8/layout/hierarchy1"/>
    <dgm:cxn modelId="{BDC44005-26F2-4159-85A3-CA53A9156B96}" type="presParOf" srcId="{082CDD9C-132A-4E12-A64C-D30BD23830C3}" destId="{889C799B-A4E0-4B78-A20E-A32E9C8EAF64}" srcOrd="1" destOrd="0" presId="urn:microsoft.com/office/officeart/2005/8/layout/hierarchy1"/>
    <dgm:cxn modelId="{3ABC1927-3EB5-44AB-90C0-6F4BB5660848}" type="presParOf" srcId="{593EB19B-A303-44A5-B5B2-AB453404A8F5}" destId="{859565A1-393E-4E40-B32B-F16D8843EF1A}" srcOrd="4" destOrd="0" presId="urn:microsoft.com/office/officeart/2005/8/layout/hierarchy1"/>
    <dgm:cxn modelId="{FA080A7D-A921-4BB9-9EDA-DC23F4AC3105}" type="presParOf" srcId="{593EB19B-A303-44A5-B5B2-AB453404A8F5}" destId="{2AEFA1BA-C0AF-4A84-A352-0D1ECB4F9CF5}" srcOrd="5" destOrd="0" presId="urn:microsoft.com/office/officeart/2005/8/layout/hierarchy1"/>
    <dgm:cxn modelId="{D669F12B-2660-4E29-A1C0-6118C9BAACBA}" type="presParOf" srcId="{2AEFA1BA-C0AF-4A84-A352-0D1ECB4F9CF5}" destId="{164AA5F6-6C7D-4EFC-A328-16C5C45D4984}" srcOrd="0" destOrd="0" presId="urn:microsoft.com/office/officeart/2005/8/layout/hierarchy1"/>
    <dgm:cxn modelId="{5F2C5E4A-8FB6-4312-873C-2D4EFCE37FC8}" type="presParOf" srcId="{164AA5F6-6C7D-4EFC-A328-16C5C45D4984}" destId="{78E7DF3B-0F6C-44BF-BF3A-B363ECB21392}" srcOrd="0" destOrd="0" presId="urn:microsoft.com/office/officeart/2005/8/layout/hierarchy1"/>
    <dgm:cxn modelId="{D531FCF8-5812-4FA9-A6C7-0092BA8AFD7B}" type="presParOf" srcId="{164AA5F6-6C7D-4EFC-A328-16C5C45D4984}" destId="{2405F7E6-8ED4-4978-8A74-D785620E0542}" srcOrd="1" destOrd="0" presId="urn:microsoft.com/office/officeart/2005/8/layout/hierarchy1"/>
    <dgm:cxn modelId="{8A356287-12D9-4819-8A6F-5886C288B1A3}" type="presParOf" srcId="{2AEFA1BA-C0AF-4A84-A352-0D1ECB4F9CF5}" destId="{CA691D79-00FB-4441-B720-4E91123958FA}" srcOrd="1" destOrd="0" presId="urn:microsoft.com/office/officeart/2005/8/layout/hierarchy1"/>
    <dgm:cxn modelId="{B1D3CE34-4ACA-46B7-869E-F6EE18B77889}" type="presParOf" srcId="{593EB19B-A303-44A5-B5B2-AB453404A8F5}" destId="{7959BF98-7712-4B9A-90FC-E12592D36DF5}" srcOrd="6" destOrd="0" presId="urn:microsoft.com/office/officeart/2005/8/layout/hierarchy1"/>
    <dgm:cxn modelId="{2B2D9F09-F0A0-4AB9-A27F-607F73434688}" type="presParOf" srcId="{593EB19B-A303-44A5-B5B2-AB453404A8F5}" destId="{60D021EB-B5AC-436D-9166-061147C2B4CC}" srcOrd="7" destOrd="0" presId="urn:microsoft.com/office/officeart/2005/8/layout/hierarchy1"/>
    <dgm:cxn modelId="{32612074-ABC0-4E3A-8833-70C907F9BABB}" type="presParOf" srcId="{60D021EB-B5AC-436D-9166-061147C2B4CC}" destId="{E155C1EB-4F1F-4388-8EBF-E9433EB9046D}" srcOrd="0" destOrd="0" presId="urn:microsoft.com/office/officeart/2005/8/layout/hierarchy1"/>
    <dgm:cxn modelId="{56DFBC00-BA79-436F-823D-4494A9D8A805}" type="presParOf" srcId="{E155C1EB-4F1F-4388-8EBF-E9433EB9046D}" destId="{946D1E69-C680-4A9A-B1BC-A0FC56CC63CC}" srcOrd="0" destOrd="0" presId="urn:microsoft.com/office/officeart/2005/8/layout/hierarchy1"/>
    <dgm:cxn modelId="{923D8EEF-A353-4AB7-824A-365EE3428E6B}" type="presParOf" srcId="{E155C1EB-4F1F-4388-8EBF-E9433EB9046D}" destId="{B686957F-9C4B-451B-A0BB-2C276B5155D0}" srcOrd="1" destOrd="0" presId="urn:microsoft.com/office/officeart/2005/8/layout/hierarchy1"/>
    <dgm:cxn modelId="{F80DAB76-399A-4217-94EC-1F0CBBF77DD2}" type="presParOf" srcId="{60D021EB-B5AC-436D-9166-061147C2B4CC}" destId="{E9A4FBEA-8FC2-40B1-9124-6C87C5DD3C6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DA8DDD-F4B8-4A24-A339-0F05A883369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8838EC-4D35-43F8-8A0D-A0493023A51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Векторная графика</a:t>
          </a:r>
          <a:endParaRPr lang="ru-RU" b="1" dirty="0">
            <a:solidFill>
              <a:schemeClr val="tx1"/>
            </a:solidFill>
          </a:endParaRPr>
        </a:p>
      </dgm:t>
    </dgm:pt>
    <dgm:pt modelId="{98CDB118-EEF7-447C-95FE-81F17526057E}" type="parTrans" cxnId="{F4D18F17-FFDC-47F5-9D2B-CD89950E343E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7F89CECB-D7E2-4D77-8B3A-81450E5CFC85}" type="sibTrans" cxnId="{F4D18F17-FFDC-47F5-9D2B-CD89950E343E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603614E9-5DBE-4F76-BCC9-5EF2AC147AA3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Бизнес</a:t>
          </a:r>
          <a:endParaRPr lang="ru-RU" b="1" dirty="0">
            <a:solidFill>
              <a:schemeClr val="tx1"/>
            </a:solidFill>
          </a:endParaRPr>
        </a:p>
      </dgm:t>
    </dgm:pt>
    <dgm:pt modelId="{21D547DF-799D-4E67-8009-BA0D7A9FD2AF}" type="parTrans" cxnId="{60221FD8-2DE2-472D-BA7B-93C513838246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FC326929-8A07-4EE7-959D-3E7B903C3873}" type="sibTrans" cxnId="{60221FD8-2DE2-472D-BA7B-93C513838246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4DB2B599-6B86-459F-B2DD-8DF6FB9E3A1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Издательство</a:t>
          </a:r>
          <a:endParaRPr lang="ru-RU" b="1" dirty="0">
            <a:solidFill>
              <a:schemeClr val="tx1"/>
            </a:solidFill>
          </a:endParaRPr>
        </a:p>
      </dgm:t>
    </dgm:pt>
    <dgm:pt modelId="{156F4E5C-8B3E-43BC-9363-B9C43BCF59B1}" type="parTrans" cxnId="{9BC96523-6782-488A-A3F3-43B8E0E33AC6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A517CCE1-6C84-46FC-8366-A3F80212C0CC}" type="sibTrans" cxnId="{9BC96523-6782-488A-A3F3-43B8E0E33AC6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F2CBD106-FA40-4872-AEA6-FAF5CA63CC31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Наука</a:t>
          </a:r>
          <a:endParaRPr lang="ru-RU" b="1" dirty="0">
            <a:solidFill>
              <a:schemeClr val="tx1"/>
            </a:solidFill>
          </a:endParaRPr>
        </a:p>
      </dgm:t>
    </dgm:pt>
    <dgm:pt modelId="{928B4936-1A9C-4147-AE53-EB1060C1F56E}" type="parTrans" cxnId="{32B2AE59-CA1A-4D1B-9561-D7D96DF98C61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D215D929-3289-42B8-8E3D-C9EB23638060}" type="sibTrans" cxnId="{32B2AE59-CA1A-4D1B-9561-D7D96DF98C61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B481DCD5-7706-4DBB-889F-159554AD059C}" type="pres">
      <dgm:prSet presAssocID="{E1DA8DDD-F4B8-4A24-A339-0F05A883369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FC62D9A-A7ED-4450-84F0-1CF50F636890}" type="pres">
      <dgm:prSet presAssocID="{038838EC-4D35-43F8-8A0D-A0493023A512}" presName="hierRoot1" presStyleCnt="0"/>
      <dgm:spPr/>
    </dgm:pt>
    <dgm:pt modelId="{C3742AD9-C890-4AA1-8073-B3CC09C16A37}" type="pres">
      <dgm:prSet presAssocID="{038838EC-4D35-43F8-8A0D-A0493023A512}" presName="composite" presStyleCnt="0"/>
      <dgm:spPr/>
    </dgm:pt>
    <dgm:pt modelId="{7F7DA2DE-9A67-450F-80B9-0DDF4653BE39}" type="pres">
      <dgm:prSet presAssocID="{038838EC-4D35-43F8-8A0D-A0493023A512}" presName="background" presStyleLbl="node0" presStyleIdx="0" presStyleCnt="1"/>
      <dgm:spPr/>
    </dgm:pt>
    <dgm:pt modelId="{985AB715-54B3-4E64-9F19-D660C3F1B233}" type="pres">
      <dgm:prSet presAssocID="{038838EC-4D35-43F8-8A0D-A0493023A51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9BEC8A-D11E-427F-BF66-748FD6491726}" type="pres">
      <dgm:prSet presAssocID="{038838EC-4D35-43F8-8A0D-A0493023A512}" presName="hierChild2" presStyleCnt="0"/>
      <dgm:spPr/>
    </dgm:pt>
    <dgm:pt modelId="{668EA5A2-CBCE-46BF-ADBF-5D904D56A6AC}" type="pres">
      <dgm:prSet presAssocID="{21D547DF-799D-4E67-8009-BA0D7A9FD2AF}" presName="Name10" presStyleLbl="parChTrans1D2" presStyleIdx="0" presStyleCnt="3"/>
      <dgm:spPr/>
      <dgm:t>
        <a:bodyPr/>
        <a:lstStyle/>
        <a:p>
          <a:endParaRPr lang="ru-RU"/>
        </a:p>
      </dgm:t>
    </dgm:pt>
    <dgm:pt modelId="{5C8CB439-DC50-4262-8F7B-7A25376F197F}" type="pres">
      <dgm:prSet presAssocID="{603614E9-5DBE-4F76-BCC9-5EF2AC147AA3}" presName="hierRoot2" presStyleCnt="0"/>
      <dgm:spPr/>
    </dgm:pt>
    <dgm:pt modelId="{E8886032-89F2-42DE-8420-99B949F644E8}" type="pres">
      <dgm:prSet presAssocID="{603614E9-5DBE-4F76-BCC9-5EF2AC147AA3}" presName="composite2" presStyleCnt="0"/>
      <dgm:spPr/>
    </dgm:pt>
    <dgm:pt modelId="{FF37E7E3-2B2E-4CAF-B643-4F42497E0176}" type="pres">
      <dgm:prSet presAssocID="{603614E9-5DBE-4F76-BCC9-5EF2AC147AA3}" presName="background2" presStyleLbl="node2" presStyleIdx="0" presStyleCnt="3"/>
      <dgm:spPr/>
    </dgm:pt>
    <dgm:pt modelId="{D9B06506-CE58-4CFB-8F24-D9BE579EDC0B}" type="pres">
      <dgm:prSet presAssocID="{603614E9-5DBE-4F76-BCC9-5EF2AC147AA3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8BE059-617F-4C09-B075-DF3C2DB112E1}" type="pres">
      <dgm:prSet presAssocID="{603614E9-5DBE-4F76-BCC9-5EF2AC147AA3}" presName="hierChild3" presStyleCnt="0"/>
      <dgm:spPr/>
    </dgm:pt>
    <dgm:pt modelId="{85FA21EF-E0B8-4EAE-B1F0-C423EAE25811}" type="pres">
      <dgm:prSet presAssocID="{156F4E5C-8B3E-43BC-9363-B9C43BCF59B1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043B0EE-2A2F-4AC6-968C-A153875D0EA4}" type="pres">
      <dgm:prSet presAssocID="{4DB2B599-6B86-459F-B2DD-8DF6FB9E3A12}" presName="hierRoot2" presStyleCnt="0"/>
      <dgm:spPr/>
    </dgm:pt>
    <dgm:pt modelId="{B383C578-6399-4072-B275-5F1FA119E9FF}" type="pres">
      <dgm:prSet presAssocID="{4DB2B599-6B86-459F-B2DD-8DF6FB9E3A12}" presName="composite2" presStyleCnt="0"/>
      <dgm:spPr/>
    </dgm:pt>
    <dgm:pt modelId="{ED5950F4-462D-4D02-8E72-C64DC28C4103}" type="pres">
      <dgm:prSet presAssocID="{4DB2B599-6B86-459F-B2DD-8DF6FB9E3A12}" presName="background2" presStyleLbl="node2" presStyleIdx="1" presStyleCnt="3"/>
      <dgm:spPr/>
    </dgm:pt>
    <dgm:pt modelId="{F09A9326-A6C2-49BF-85C0-6E80FF71337A}" type="pres">
      <dgm:prSet presAssocID="{4DB2B599-6B86-459F-B2DD-8DF6FB9E3A1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EECCF8-C6F1-428C-B580-2DF6CB3EA7D1}" type="pres">
      <dgm:prSet presAssocID="{4DB2B599-6B86-459F-B2DD-8DF6FB9E3A12}" presName="hierChild3" presStyleCnt="0"/>
      <dgm:spPr/>
    </dgm:pt>
    <dgm:pt modelId="{3A6507DC-8B66-4B1C-970B-B81924A24794}" type="pres">
      <dgm:prSet presAssocID="{928B4936-1A9C-4147-AE53-EB1060C1F56E}" presName="Name10" presStyleLbl="parChTrans1D2" presStyleIdx="2" presStyleCnt="3"/>
      <dgm:spPr/>
      <dgm:t>
        <a:bodyPr/>
        <a:lstStyle/>
        <a:p>
          <a:endParaRPr lang="ru-RU"/>
        </a:p>
      </dgm:t>
    </dgm:pt>
    <dgm:pt modelId="{EF9F3960-39BC-414D-A93A-51125A2939DB}" type="pres">
      <dgm:prSet presAssocID="{F2CBD106-FA40-4872-AEA6-FAF5CA63CC31}" presName="hierRoot2" presStyleCnt="0"/>
      <dgm:spPr/>
    </dgm:pt>
    <dgm:pt modelId="{9C33382F-B3B9-4324-B14E-46517AA99427}" type="pres">
      <dgm:prSet presAssocID="{F2CBD106-FA40-4872-AEA6-FAF5CA63CC31}" presName="composite2" presStyleCnt="0"/>
      <dgm:spPr/>
    </dgm:pt>
    <dgm:pt modelId="{DEECB17E-C5C9-4124-A572-6FCD5BE549D6}" type="pres">
      <dgm:prSet presAssocID="{F2CBD106-FA40-4872-AEA6-FAF5CA63CC31}" presName="background2" presStyleLbl="node2" presStyleIdx="2" presStyleCnt="3"/>
      <dgm:spPr/>
    </dgm:pt>
    <dgm:pt modelId="{BE0DEC71-CF32-493A-8317-00C520B88A2E}" type="pres">
      <dgm:prSet presAssocID="{F2CBD106-FA40-4872-AEA6-FAF5CA63CC31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D8062A-5082-4F39-8B40-DF3E3988CECE}" type="pres">
      <dgm:prSet presAssocID="{F2CBD106-FA40-4872-AEA6-FAF5CA63CC31}" presName="hierChild3" presStyleCnt="0"/>
      <dgm:spPr/>
    </dgm:pt>
  </dgm:ptLst>
  <dgm:cxnLst>
    <dgm:cxn modelId="{CB1F3CEE-EF16-4CA9-9CA5-A7E176B86F18}" type="presOf" srcId="{E1DA8DDD-F4B8-4A24-A339-0F05A883369A}" destId="{B481DCD5-7706-4DBB-889F-159554AD059C}" srcOrd="0" destOrd="0" presId="urn:microsoft.com/office/officeart/2005/8/layout/hierarchy1"/>
    <dgm:cxn modelId="{F13C2193-F419-4FA9-B102-29ACF0A1EC3E}" type="presOf" srcId="{038838EC-4D35-43F8-8A0D-A0493023A512}" destId="{985AB715-54B3-4E64-9F19-D660C3F1B233}" srcOrd="0" destOrd="0" presId="urn:microsoft.com/office/officeart/2005/8/layout/hierarchy1"/>
    <dgm:cxn modelId="{BED3DA72-F21A-4B1E-9F12-29AEB0C45350}" type="presOf" srcId="{F2CBD106-FA40-4872-AEA6-FAF5CA63CC31}" destId="{BE0DEC71-CF32-493A-8317-00C520B88A2E}" srcOrd="0" destOrd="0" presId="urn:microsoft.com/office/officeart/2005/8/layout/hierarchy1"/>
    <dgm:cxn modelId="{9A0276AD-9DAB-45B8-A34F-EE4307D2F301}" type="presOf" srcId="{4DB2B599-6B86-459F-B2DD-8DF6FB9E3A12}" destId="{F09A9326-A6C2-49BF-85C0-6E80FF71337A}" srcOrd="0" destOrd="0" presId="urn:microsoft.com/office/officeart/2005/8/layout/hierarchy1"/>
    <dgm:cxn modelId="{F4D18F17-FFDC-47F5-9D2B-CD89950E343E}" srcId="{E1DA8DDD-F4B8-4A24-A339-0F05A883369A}" destId="{038838EC-4D35-43F8-8A0D-A0493023A512}" srcOrd="0" destOrd="0" parTransId="{98CDB118-EEF7-447C-95FE-81F17526057E}" sibTransId="{7F89CECB-D7E2-4D77-8B3A-81450E5CFC85}"/>
    <dgm:cxn modelId="{32B2AE59-CA1A-4D1B-9561-D7D96DF98C61}" srcId="{038838EC-4D35-43F8-8A0D-A0493023A512}" destId="{F2CBD106-FA40-4872-AEA6-FAF5CA63CC31}" srcOrd="2" destOrd="0" parTransId="{928B4936-1A9C-4147-AE53-EB1060C1F56E}" sibTransId="{D215D929-3289-42B8-8E3D-C9EB23638060}"/>
    <dgm:cxn modelId="{39781829-DD1C-46FF-A2A3-1A7311CAF8E1}" type="presOf" srcId="{156F4E5C-8B3E-43BC-9363-B9C43BCF59B1}" destId="{85FA21EF-E0B8-4EAE-B1F0-C423EAE25811}" srcOrd="0" destOrd="0" presId="urn:microsoft.com/office/officeart/2005/8/layout/hierarchy1"/>
    <dgm:cxn modelId="{60221FD8-2DE2-472D-BA7B-93C513838246}" srcId="{038838EC-4D35-43F8-8A0D-A0493023A512}" destId="{603614E9-5DBE-4F76-BCC9-5EF2AC147AA3}" srcOrd="0" destOrd="0" parTransId="{21D547DF-799D-4E67-8009-BA0D7A9FD2AF}" sibTransId="{FC326929-8A07-4EE7-959D-3E7B903C3873}"/>
    <dgm:cxn modelId="{4A7BCEF9-8843-45EE-8D13-0B56DF4CDFD0}" type="presOf" srcId="{928B4936-1A9C-4147-AE53-EB1060C1F56E}" destId="{3A6507DC-8B66-4B1C-970B-B81924A24794}" srcOrd="0" destOrd="0" presId="urn:microsoft.com/office/officeart/2005/8/layout/hierarchy1"/>
    <dgm:cxn modelId="{8B4299E5-A4D6-4BEA-9727-77DB3B4DA863}" type="presOf" srcId="{21D547DF-799D-4E67-8009-BA0D7A9FD2AF}" destId="{668EA5A2-CBCE-46BF-ADBF-5D904D56A6AC}" srcOrd="0" destOrd="0" presId="urn:microsoft.com/office/officeart/2005/8/layout/hierarchy1"/>
    <dgm:cxn modelId="{9BC96523-6782-488A-A3F3-43B8E0E33AC6}" srcId="{038838EC-4D35-43F8-8A0D-A0493023A512}" destId="{4DB2B599-6B86-459F-B2DD-8DF6FB9E3A12}" srcOrd="1" destOrd="0" parTransId="{156F4E5C-8B3E-43BC-9363-B9C43BCF59B1}" sibTransId="{A517CCE1-6C84-46FC-8366-A3F80212C0CC}"/>
    <dgm:cxn modelId="{BC2F0BDF-69F0-4DD1-ADFD-89731A6A10B8}" type="presOf" srcId="{603614E9-5DBE-4F76-BCC9-5EF2AC147AA3}" destId="{D9B06506-CE58-4CFB-8F24-D9BE579EDC0B}" srcOrd="0" destOrd="0" presId="urn:microsoft.com/office/officeart/2005/8/layout/hierarchy1"/>
    <dgm:cxn modelId="{A6DE572B-1E4D-46A5-A0EC-276BBBAB8D59}" type="presParOf" srcId="{B481DCD5-7706-4DBB-889F-159554AD059C}" destId="{4FC62D9A-A7ED-4450-84F0-1CF50F636890}" srcOrd="0" destOrd="0" presId="urn:microsoft.com/office/officeart/2005/8/layout/hierarchy1"/>
    <dgm:cxn modelId="{C40D1F3C-91B9-4617-B227-0449BFB20228}" type="presParOf" srcId="{4FC62D9A-A7ED-4450-84F0-1CF50F636890}" destId="{C3742AD9-C890-4AA1-8073-B3CC09C16A37}" srcOrd="0" destOrd="0" presId="urn:microsoft.com/office/officeart/2005/8/layout/hierarchy1"/>
    <dgm:cxn modelId="{1964E64F-2EEE-428E-9F6F-F7261BA51031}" type="presParOf" srcId="{C3742AD9-C890-4AA1-8073-B3CC09C16A37}" destId="{7F7DA2DE-9A67-450F-80B9-0DDF4653BE39}" srcOrd="0" destOrd="0" presId="urn:microsoft.com/office/officeart/2005/8/layout/hierarchy1"/>
    <dgm:cxn modelId="{72626DAC-470F-4014-B46D-167DACE8C152}" type="presParOf" srcId="{C3742AD9-C890-4AA1-8073-B3CC09C16A37}" destId="{985AB715-54B3-4E64-9F19-D660C3F1B233}" srcOrd="1" destOrd="0" presId="urn:microsoft.com/office/officeart/2005/8/layout/hierarchy1"/>
    <dgm:cxn modelId="{EFD5B120-2A38-4A1A-BF42-58EB5ADCE020}" type="presParOf" srcId="{4FC62D9A-A7ED-4450-84F0-1CF50F636890}" destId="{529BEC8A-D11E-427F-BF66-748FD6491726}" srcOrd="1" destOrd="0" presId="urn:microsoft.com/office/officeart/2005/8/layout/hierarchy1"/>
    <dgm:cxn modelId="{3D2D844F-E512-4BEB-AF6C-331E8365041C}" type="presParOf" srcId="{529BEC8A-D11E-427F-BF66-748FD6491726}" destId="{668EA5A2-CBCE-46BF-ADBF-5D904D56A6AC}" srcOrd="0" destOrd="0" presId="urn:microsoft.com/office/officeart/2005/8/layout/hierarchy1"/>
    <dgm:cxn modelId="{C232C30D-64BF-459A-BB90-DF9290A462F8}" type="presParOf" srcId="{529BEC8A-D11E-427F-BF66-748FD6491726}" destId="{5C8CB439-DC50-4262-8F7B-7A25376F197F}" srcOrd="1" destOrd="0" presId="urn:microsoft.com/office/officeart/2005/8/layout/hierarchy1"/>
    <dgm:cxn modelId="{632C6D6F-7A5F-4EDE-BD81-CAF0EA752AC3}" type="presParOf" srcId="{5C8CB439-DC50-4262-8F7B-7A25376F197F}" destId="{E8886032-89F2-42DE-8420-99B949F644E8}" srcOrd="0" destOrd="0" presId="urn:microsoft.com/office/officeart/2005/8/layout/hierarchy1"/>
    <dgm:cxn modelId="{E48B79D6-FD2B-4975-80AD-815D13677B48}" type="presParOf" srcId="{E8886032-89F2-42DE-8420-99B949F644E8}" destId="{FF37E7E3-2B2E-4CAF-B643-4F42497E0176}" srcOrd="0" destOrd="0" presId="urn:microsoft.com/office/officeart/2005/8/layout/hierarchy1"/>
    <dgm:cxn modelId="{952E46FC-35A7-4141-AE60-B8CA3410A556}" type="presParOf" srcId="{E8886032-89F2-42DE-8420-99B949F644E8}" destId="{D9B06506-CE58-4CFB-8F24-D9BE579EDC0B}" srcOrd="1" destOrd="0" presId="urn:microsoft.com/office/officeart/2005/8/layout/hierarchy1"/>
    <dgm:cxn modelId="{D2D496A3-D353-4F85-893C-B186FF101271}" type="presParOf" srcId="{5C8CB439-DC50-4262-8F7B-7A25376F197F}" destId="{D88BE059-617F-4C09-B075-DF3C2DB112E1}" srcOrd="1" destOrd="0" presId="urn:microsoft.com/office/officeart/2005/8/layout/hierarchy1"/>
    <dgm:cxn modelId="{2678E5BD-C1F7-471E-B3B2-3B9301941E4C}" type="presParOf" srcId="{529BEC8A-D11E-427F-BF66-748FD6491726}" destId="{85FA21EF-E0B8-4EAE-B1F0-C423EAE25811}" srcOrd="2" destOrd="0" presId="urn:microsoft.com/office/officeart/2005/8/layout/hierarchy1"/>
    <dgm:cxn modelId="{AB6A4AA9-B600-49F3-A82F-2480E631925C}" type="presParOf" srcId="{529BEC8A-D11E-427F-BF66-748FD6491726}" destId="{7043B0EE-2A2F-4AC6-968C-A153875D0EA4}" srcOrd="3" destOrd="0" presId="urn:microsoft.com/office/officeart/2005/8/layout/hierarchy1"/>
    <dgm:cxn modelId="{5935AD99-8FDC-4F05-BD54-9892EE02547C}" type="presParOf" srcId="{7043B0EE-2A2F-4AC6-968C-A153875D0EA4}" destId="{B383C578-6399-4072-B275-5F1FA119E9FF}" srcOrd="0" destOrd="0" presId="urn:microsoft.com/office/officeart/2005/8/layout/hierarchy1"/>
    <dgm:cxn modelId="{77073EFE-F0FA-424D-B9AD-A66C6A01ED08}" type="presParOf" srcId="{B383C578-6399-4072-B275-5F1FA119E9FF}" destId="{ED5950F4-462D-4D02-8E72-C64DC28C4103}" srcOrd="0" destOrd="0" presId="urn:microsoft.com/office/officeart/2005/8/layout/hierarchy1"/>
    <dgm:cxn modelId="{DDE05753-A3FE-4D5F-8584-3F230C4145D0}" type="presParOf" srcId="{B383C578-6399-4072-B275-5F1FA119E9FF}" destId="{F09A9326-A6C2-49BF-85C0-6E80FF71337A}" srcOrd="1" destOrd="0" presId="urn:microsoft.com/office/officeart/2005/8/layout/hierarchy1"/>
    <dgm:cxn modelId="{A7BD17FE-B149-4A3D-922B-678CEE91AE05}" type="presParOf" srcId="{7043B0EE-2A2F-4AC6-968C-A153875D0EA4}" destId="{F9EECCF8-C6F1-428C-B580-2DF6CB3EA7D1}" srcOrd="1" destOrd="0" presId="urn:microsoft.com/office/officeart/2005/8/layout/hierarchy1"/>
    <dgm:cxn modelId="{B3CBC8E2-C5D2-4186-8CFF-6D089A6D097A}" type="presParOf" srcId="{529BEC8A-D11E-427F-BF66-748FD6491726}" destId="{3A6507DC-8B66-4B1C-970B-B81924A24794}" srcOrd="4" destOrd="0" presId="urn:microsoft.com/office/officeart/2005/8/layout/hierarchy1"/>
    <dgm:cxn modelId="{E6008871-5E27-47A5-8EDE-6DBBD4382468}" type="presParOf" srcId="{529BEC8A-D11E-427F-BF66-748FD6491726}" destId="{EF9F3960-39BC-414D-A93A-51125A2939DB}" srcOrd="5" destOrd="0" presId="urn:microsoft.com/office/officeart/2005/8/layout/hierarchy1"/>
    <dgm:cxn modelId="{D879B014-5333-48B2-BA6D-31641C4DD8CA}" type="presParOf" srcId="{EF9F3960-39BC-414D-A93A-51125A2939DB}" destId="{9C33382F-B3B9-4324-B14E-46517AA99427}" srcOrd="0" destOrd="0" presId="urn:microsoft.com/office/officeart/2005/8/layout/hierarchy1"/>
    <dgm:cxn modelId="{D5209286-2989-4972-AD60-2901382AC339}" type="presParOf" srcId="{9C33382F-B3B9-4324-B14E-46517AA99427}" destId="{DEECB17E-C5C9-4124-A572-6FCD5BE549D6}" srcOrd="0" destOrd="0" presId="urn:microsoft.com/office/officeart/2005/8/layout/hierarchy1"/>
    <dgm:cxn modelId="{4A077FFD-4230-4C53-AEB5-C500D3263E6A}" type="presParOf" srcId="{9C33382F-B3B9-4324-B14E-46517AA99427}" destId="{BE0DEC71-CF32-493A-8317-00C520B88A2E}" srcOrd="1" destOrd="0" presId="urn:microsoft.com/office/officeart/2005/8/layout/hierarchy1"/>
    <dgm:cxn modelId="{F440286B-C2CC-4057-A5E2-4C4DFAF3CC34}" type="presParOf" srcId="{EF9F3960-39BC-414D-A93A-51125A2939DB}" destId="{37D8062A-5082-4F39-8B40-DF3E3988CEC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6507DC-8B66-4B1C-970B-B81924A24794}">
      <dsp:nvSpPr>
        <dsp:cNvPr id="0" name=""/>
        <dsp:cNvSpPr/>
      </dsp:nvSpPr>
      <dsp:spPr>
        <a:xfrm>
          <a:off x="3737100" y="1927386"/>
          <a:ext cx="2652135" cy="6310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067"/>
              </a:lnTo>
              <a:lnTo>
                <a:pt x="2652135" y="430067"/>
              </a:lnTo>
              <a:lnTo>
                <a:pt x="2652135" y="6310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FA21EF-E0B8-4EAE-B1F0-C423EAE25811}">
      <dsp:nvSpPr>
        <dsp:cNvPr id="0" name=""/>
        <dsp:cNvSpPr/>
      </dsp:nvSpPr>
      <dsp:spPr>
        <a:xfrm>
          <a:off x="3691380" y="1927386"/>
          <a:ext cx="91440" cy="6310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10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8EA5A2-CBCE-46BF-ADBF-5D904D56A6AC}">
      <dsp:nvSpPr>
        <dsp:cNvPr id="0" name=""/>
        <dsp:cNvSpPr/>
      </dsp:nvSpPr>
      <dsp:spPr>
        <a:xfrm>
          <a:off x="1084964" y="1927386"/>
          <a:ext cx="2652135" cy="631087"/>
        </a:xfrm>
        <a:custGeom>
          <a:avLst/>
          <a:gdLst/>
          <a:ahLst/>
          <a:cxnLst/>
          <a:rect l="0" t="0" r="0" b="0"/>
          <a:pathLst>
            <a:path>
              <a:moveTo>
                <a:pt x="2652135" y="0"/>
              </a:moveTo>
              <a:lnTo>
                <a:pt x="2652135" y="430067"/>
              </a:lnTo>
              <a:lnTo>
                <a:pt x="0" y="430067"/>
              </a:lnTo>
              <a:lnTo>
                <a:pt x="0" y="6310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7DA2DE-9A67-450F-80B9-0DDF4653BE39}">
      <dsp:nvSpPr>
        <dsp:cNvPr id="0" name=""/>
        <dsp:cNvSpPr/>
      </dsp:nvSpPr>
      <dsp:spPr>
        <a:xfrm>
          <a:off x="2652135" y="549481"/>
          <a:ext cx="2169929" cy="13779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5AB715-54B3-4E64-9F19-D660C3F1B233}">
      <dsp:nvSpPr>
        <dsp:cNvPr id="0" name=""/>
        <dsp:cNvSpPr/>
      </dsp:nvSpPr>
      <dsp:spPr>
        <a:xfrm>
          <a:off x="2893239" y="778529"/>
          <a:ext cx="2169929" cy="13779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Векторная графика</a:t>
          </a:r>
          <a:endParaRPr lang="ru-RU" sz="2100" b="1" kern="1200" dirty="0">
            <a:solidFill>
              <a:schemeClr val="tx1"/>
            </a:solidFill>
          </a:endParaRPr>
        </a:p>
      </dsp:txBody>
      <dsp:txXfrm>
        <a:off x="2933596" y="818886"/>
        <a:ext cx="2089215" cy="1297191"/>
      </dsp:txXfrm>
    </dsp:sp>
    <dsp:sp modelId="{FF37E7E3-2B2E-4CAF-B643-4F42497E0176}">
      <dsp:nvSpPr>
        <dsp:cNvPr id="0" name=""/>
        <dsp:cNvSpPr/>
      </dsp:nvSpPr>
      <dsp:spPr>
        <a:xfrm>
          <a:off x="0" y="2558473"/>
          <a:ext cx="2169929" cy="13779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06506-CE58-4CFB-8F24-D9BE579EDC0B}">
      <dsp:nvSpPr>
        <dsp:cNvPr id="0" name=""/>
        <dsp:cNvSpPr/>
      </dsp:nvSpPr>
      <dsp:spPr>
        <a:xfrm>
          <a:off x="241103" y="2787521"/>
          <a:ext cx="2169929" cy="13779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Бизнес</a:t>
          </a:r>
          <a:endParaRPr lang="ru-RU" sz="2100" b="1" kern="1200" dirty="0">
            <a:solidFill>
              <a:schemeClr val="tx1"/>
            </a:solidFill>
          </a:endParaRPr>
        </a:p>
      </dsp:txBody>
      <dsp:txXfrm>
        <a:off x="281460" y="2827878"/>
        <a:ext cx="2089215" cy="1297191"/>
      </dsp:txXfrm>
    </dsp:sp>
    <dsp:sp modelId="{ED5950F4-462D-4D02-8E72-C64DC28C4103}">
      <dsp:nvSpPr>
        <dsp:cNvPr id="0" name=""/>
        <dsp:cNvSpPr/>
      </dsp:nvSpPr>
      <dsp:spPr>
        <a:xfrm>
          <a:off x="2652135" y="2558473"/>
          <a:ext cx="2169929" cy="13779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A9326-A6C2-49BF-85C0-6E80FF71337A}">
      <dsp:nvSpPr>
        <dsp:cNvPr id="0" name=""/>
        <dsp:cNvSpPr/>
      </dsp:nvSpPr>
      <dsp:spPr>
        <a:xfrm>
          <a:off x="2893239" y="2787521"/>
          <a:ext cx="2169929" cy="13779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Издательство</a:t>
          </a:r>
          <a:endParaRPr lang="ru-RU" sz="2100" b="1" kern="1200" dirty="0">
            <a:solidFill>
              <a:schemeClr val="tx1"/>
            </a:solidFill>
          </a:endParaRPr>
        </a:p>
      </dsp:txBody>
      <dsp:txXfrm>
        <a:off x="2933596" y="2827878"/>
        <a:ext cx="2089215" cy="1297191"/>
      </dsp:txXfrm>
    </dsp:sp>
    <dsp:sp modelId="{DEECB17E-C5C9-4124-A572-6FCD5BE549D6}">
      <dsp:nvSpPr>
        <dsp:cNvPr id="0" name=""/>
        <dsp:cNvSpPr/>
      </dsp:nvSpPr>
      <dsp:spPr>
        <a:xfrm>
          <a:off x="5304271" y="2558473"/>
          <a:ext cx="2169929" cy="13779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0DEC71-CF32-493A-8317-00C520B88A2E}">
      <dsp:nvSpPr>
        <dsp:cNvPr id="0" name=""/>
        <dsp:cNvSpPr/>
      </dsp:nvSpPr>
      <dsp:spPr>
        <a:xfrm>
          <a:off x="5545374" y="2787521"/>
          <a:ext cx="2169929" cy="13779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Наука</a:t>
          </a:r>
          <a:endParaRPr lang="ru-RU" sz="2100" b="1" kern="1200" dirty="0">
            <a:solidFill>
              <a:schemeClr val="tx1"/>
            </a:solidFill>
          </a:endParaRPr>
        </a:p>
      </dsp:txBody>
      <dsp:txXfrm>
        <a:off x="5585731" y="2827878"/>
        <a:ext cx="2089215" cy="12971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11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1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E79DAE4-73FF-433F-9352-321EB6BDA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5392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8D0A670-EA83-43E5-B4A6-36BC93D8B87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8FD55-5989-4DA0-ACCD-FA47B277BBC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6C7DF-69CB-4EB8-947F-C7A0547AAFC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0A670-EA83-43E5-B4A6-36BC93D8B87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40613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3A029-883B-4FD5-93BF-5163ADECBE0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89443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C01A9C-816C-4D4F-A273-F3CC8B2AA787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66118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7068CF-D761-4374-9247-8A52B700A147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90844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43CFC-C3EF-4D59-9685-A4B8EC85385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23352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5A176E-9C86-4A9F-9C37-2F7139C60FA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002971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AB728D-4727-4C7D-B320-2E6DA1DF4411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82922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3ED969-16FB-45C5-8CA4-867A243B9F6D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388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3A029-883B-4FD5-93BF-5163ADECBE0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E4ABCB-6663-4AA2-9E95-6E80CBAB0CC1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351107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38FD55-5989-4DA0-ACCD-FA47B277BBC3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738451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36C7DF-69CB-4EB8-947F-C7A0547AAFCD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4459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01A9C-816C-4D4F-A273-F3CC8B2AA78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068CF-D761-4374-9247-8A52B700A14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43CFC-C3EF-4D59-9685-A4B8EC85385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A176E-9C86-4A9F-9C37-2F7139C60FA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B728D-4727-4C7D-B320-2E6DA1DF441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ED969-16FB-45C5-8CA4-867A243B9F6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4ABCB-6663-4AA2-9E95-6E80CBAB0CC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467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467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467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A82E9D08-8CA6-4D8F-AF3B-4BA950C0A35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4679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79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79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79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79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79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79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0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0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0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0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0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0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0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0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0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0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1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1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1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1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1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1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1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1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1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1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2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2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2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82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82E9D08-8CA6-4D8F-AF3B-4BA950C0A357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8172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art.ioso.ru/wiki/index.php/%D0%98%D0%B7%D0%BE%D0%B1%D1%80%D0%B0%D0%B6%D0%B5%D0%BD%D0%B8%D0%B5:F_4c8618f80ebd1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art.ioso.ru/wiki/index.php/%D0%98%D0%B7%D0%BE%D0%B1%D1%80%D0%B0%D0%B6%D0%B5%D0%BD%D0%B8%D0%B5:6217_33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hyperlink" Target="http://art.ioso.ru/wiki/index.php/%D0%98%D0%B7%D0%BE%D0%B1%D1%80%D0%B0%D0%B6%D0%B5%D0%BD%D0%B8%D0%B5:Dog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art.ioso.ru/wiki/index.php/%D0%98%D0%B7%D0%BE%D0%B1%D1%80%D0%B0%D0%B6%D0%B5%D0%BD%D0%B8%D0%B5:15159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hyperlink" Target="http://art.ioso.ru/wiki/index.php/%D0%98%D0%B7%D0%BE%D0%B1%D1%80%D0%B0%D0%B6%D0%B5%D0%BD%D0%B8%D0%B5:Smash.png" TargetMode="External"/><Relationship Id="rId7" Type="http://schemas.openxmlformats.org/officeDocument/2006/relationships/image" Target="../media/image39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gif"/><Relationship Id="rId4" Type="http://schemas.openxmlformats.org/officeDocument/2006/relationships/image" Target="../media/image36.png"/><Relationship Id="rId9" Type="http://schemas.openxmlformats.org/officeDocument/2006/relationships/image" Target="../media/image4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art.ioso.ru/wiki/index.php/%D0%98%D0%B7%D0%BE%D0%B1%D1%80%D0%B0%D0%B6%D0%B5%D0%BD%D0%B8%D0%B5:C6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4" Type="http://schemas.openxmlformats.org/officeDocument/2006/relationships/image" Target="../media/image70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art.ioso.ru/wiki/index.php/%D0%98%D0%B7%D0%BE%D0%B1%D1%80%D0%B0%D0%B6%D0%B5%D0%BD%D0%B8%D0%B5:18_(3).jpg" TargetMode="External"/><Relationship Id="rId3" Type="http://schemas.openxmlformats.org/officeDocument/2006/relationships/image" Target="../media/image73.jpeg"/><Relationship Id="rId7" Type="http://schemas.openxmlformats.org/officeDocument/2006/relationships/image" Target="../media/image75.jpeg"/><Relationship Id="rId2" Type="http://schemas.openxmlformats.org/officeDocument/2006/relationships/hyperlink" Target="http://art.ioso.ru/wiki/index.php/%D0%98%D0%B7%D0%BE%D0%B1%D1%80%D0%B0%D0%B6%D0%B5%D0%BD%D0%B8%D0%B5:18_(4)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t.ioso.ru/wiki/index.php/%D0%98%D0%B7%D0%BE%D0%B1%D1%80%D0%B0%D0%B6%D0%B5%D0%BD%D0%B8%D0%B5:18_(1).jpg" TargetMode="External"/><Relationship Id="rId11" Type="http://schemas.openxmlformats.org/officeDocument/2006/relationships/image" Target="../media/image77.jpeg"/><Relationship Id="rId5" Type="http://schemas.openxmlformats.org/officeDocument/2006/relationships/image" Target="../media/image74.jpeg"/><Relationship Id="rId10" Type="http://schemas.openxmlformats.org/officeDocument/2006/relationships/hyperlink" Target="http://art.ioso.ru/wiki/index.php/%D0%98%D0%B7%D0%BE%D0%B1%D1%80%D0%B0%D0%B6%D0%B5%D0%BD%D0%B8%D0%B5:18_(2).jpg" TargetMode="External"/><Relationship Id="rId4" Type="http://schemas.openxmlformats.org/officeDocument/2006/relationships/hyperlink" Target="http://art.ioso.ru/wiki/index.php/%D0%98%D0%B7%D0%BE%D0%B1%D1%80%D0%B0%D0%B6%D0%B5%D0%BD%D0%B8%D0%B5:18_.jpg" TargetMode="External"/><Relationship Id="rId9" Type="http://schemas.openxmlformats.org/officeDocument/2006/relationships/image" Target="../media/image76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art.ioso.ru/wiki/index.php/%D0%98%D0%B7%D0%BE%D0%B1%D1%80%D0%B0%D0%B6%D0%B5%D0%BD%D0%B8%D0%B5:500_FT_(4).jpg" TargetMode="External"/><Relationship Id="rId3" Type="http://schemas.openxmlformats.org/officeDocument/2006/relationships/image" Target="../media/image78.jpeg"/><Relationship Id="rId7" Type="http://schemas.openxmlformats.org/officeDocument/2006/relationships/image" Target="../media/image80.jpeg"/><Relationship Id="rId2" Type="http://schemas.openxmlformats.org/officeDocument/2006/relationships/hyperlink" Target="http://art.ioso.ru/wiki/index.php/%D0%98%D0%B7%D0%BE%D0%B1%D1%80%D0%B0%D0%B6%D0%B5%D0%BD%D0%B8%D0%B5:500_F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t.ioso.ru/wiki/index.php/%D0%98%D0%B7%D0%BE%D0%B1%D1%80%D0%B0%D0%B6%D0%B5%D0%BD%D0%B8%D0%B5:500_FT_(3).jpg" TargetMode="External"/><Relationship Id="rId5" Type="http://schemas.openxmlformats.org/officeDocument/2006/relationships/image" Target="../media/image79.jpeg"/><Relationship Id="rId4" Type="http://schemas.openxmlformats.org/officeDocument/2006/relationships/hyperlink" Target="http://art.ioso.ru/wiki/index.php/%D0%98%D0%B7%D0%BE%D0%B1%D1%80%D0%B0%D0%B6%D0%B5%D0%BD%D0%B8%D0%B5:500_FT_(5).jpeg" TargetMode="External"/><Relationship Id="rId9" Type="http://schemas.openxmlformats.org/officeDocument/2006/relationships/image" Target="../media/image81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art.ioso.ru/wiki/index.php/%D0%98%D0%B7%D0%BE%D0%B1%D1%80%D0%B0%D0%B6%D0%B5%D0%BD%D0%B8%D0%B5:Mage02.jpg" TargetMode="External"/><Relationship Id="rId3" Type="http://schemas.openxmlformats.org/officeDocument/2006/relationships/image" Target="../media/image82.jpeg"/><Relationship Id="rId7" Type="http://schemas.openxmlformats.org/officeDocument/2006/relationships/image" Target="../media/image84.jpeg"/><Relationship Id="rId2" Type="http://schemas.openxmlformats.org/officeDocument/2006/relationships/hyperlink" Target="http://art.ioso.ru/wiki/index.php/%D0%98%D0%B7%D0%BE%D0%B1%D1%80%D0%B0%D0%B6%D0%B5%D0%BD%D0%B8%D0%B5:0_731f4_dd4b1f85_M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t.ioso.ru/wiki/index.php/%D0%98%D0%B7%D0%BE%D0%B1%D1%80%D0%B0%D0%B6%D0%B5%D0%BD%D0%B8%D0%B5:Mage02_(3).jpg" TargetMode="External"/><Relationship Id="rId5" Type="http://schemas.openxmlformats.org/officeDocument/2006/relationships/image" Target="../media/image83.jpeg"/><Relationship Id="rId4" Type="http://schemas.openxmlformats.org/officeDocument/2006/relationships/hyperlink" Target="http://art.ioso.ru/wiki/index.php/%D0%98%D0%B7%D0%BE%D0%B1%D1%80%D0%B0%D0%B6%D0%B5%D0%BD%D0%B8%D0%B5:Mage02_(2).jpg" TargetMode="External"/><Relationship Id="rId9" Type="http://schemas.openxmlformats.org/officeDocument/2006/relationships/image" Target="../media/image85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art.ioso.ru/wiki/index.php/%D0%98%D0%B7%D0%BE%D0%B1%D1%80%D0%B0%D0%B6%D0%B5%D0%BD%D0%B8%D0%B5:7_big.jpg" TargetMode="External"/><Relationship Id="rId3" Type="http://schemas.openxmlformats.org/officeDocument/2006/relationships/image" Target="../media/image86.jpeg"/><Relationship Id="rId7" Type="http://schemas.openxmlformats.org/officeDocument/2006/relationships/image" Target="../media/image88.jpeg"/><Relationship Id="rId2" Type="http://schemas.openxmlformats.org/officeDocument/2006/relationships/hyperlink" Target="http://art.ioso.ru/wiki/index.php/%D0%98%D0%B7%D0%BE%D0%B1%D1%80%D0%B0%D0%B6%D0%B5%D0%BD%D0%B8%D0%B5:2_bi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t.ioso.ru/wiki/index.php/%D0%98%D0%B7%D0%BE%D0%B1%D1%80%D0%B0%D0%B6%D0%B5%D0%BD%D0%B8%D0%B5:8_big.jpg" TargetMode="External"/><Relationship Id="rId5" Type="http://schemas.openxmlformats.org/officeDocument/2006/relationships/image" Target="../media/image87.jpeg"/><Relationship Id="rId4" Type="http://schemas.openxmlformats.org/officeDocument/2006/relationships/hyperlink" Target="http://art.ioso.ru/wiki/index.php/%D0%98%D0%B7%D0%BE%D0%B1%D1%80%D0%B0%D0%B6%D0%B5%D0%BD%D0%B8%D0%B5:4_big.jpg" TargetMode="External"/><Relationship Id="rId9" Type="http://schemas.openxmlformats.org/officeDocument/2006/relationships/image" Target="../media/image89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art.ioso.ru/wiki/index.php/%D0%98%D0%B7%D0%BE%D0%B1%D1%80%D0%B0%D0%B6%D0%B5%D0%BD%D0%B8%D0%B5:4e72fcdba5bbt.jpg" TargetMode="External"/><Relationship Id="rId3" Type="http://schemas.openxmlformats.org/officeDocument/2006/relationships/image" Target="../media/image90.jpeg"/><Relationship Id="rId7" Type="http://schemas.openxmlformats.org/officeDocument/2006/relationships/image" Target="../media/image92.jpeg"/><Relationship Id="rId2" Type="http://schemas.openxmlformats.org/officeDocument/2006/relationships/hyperlink" Target="http://art.ioso.ru/wiki/index.php/%D0%98%D0%B7%D0%BE%D0%B1%D1%80%D0%B0%D0%B6%D0%B5%D0%BD%D0%B8%D0%B5:1201861484_t08detai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t.ioso.ru/wiki/index.php/%D0%98%D0%B7%D0%BE%D0%B1%D1%80%D0%B0%D0%B6%D0%B5%D0%BD%D0%B8%D0%B5:0103.jpg" TargetMode="External"/><Relationship Id="rId5" Type="http://schemas.openxmlformats.org/officeDocument/2006/relationships/image" Target="../media/image91.jpeg"/><Relationship Id="rId4" Type="http://schemas.openxmlformats.org/officeDocument/2006/relationships/hyperlink" Target="http://art.ioso.ru/wiki/index.php/%D0%98%D0%B7%D0%BE%D0%B1%D1%80%D0%B0%D0%B6%D0%B5%D0%BD%D0%B8%D0%B5:I468303_17.jpg" TargetMode="External"/><Relationship Id="rId9" Type="http://schemas.openxmlformats.org/officeDocument/2006/relationships/image" Target="../media/image93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214414" y="1643050"/>
            <a:ext cx="6781800" cy="21336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Компьютерная графика. Виды компьютерной графики.</a:t>
            </a:r>
            <a:br>
              <a:rPr lang="ru-RU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Научная графика</a:t>
            </a:r>
            <a:endParaRPr lang="ru-RU" dirty="0"/>
          </a:p>
        </p:txBody>
      </p:sp>
      <p:pic>
        <p:nvPicPr>
          <p:cNvPr id="4" name="Рисунок 3" descr="Изображение:12_4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714488"/>
            <a:ext cx="657229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7543800" cy="1295400"/>
          </a:xfrm>
        </p:spPr>
        <p:txBody>
          <a:bodyPr/>
          <a:lstStyle/>
          <a:p>
            <a:pPr algn="ctr"/>
            <a:r>
              <a:rPr lang="ru-RU" dirty="0" smtClean="0"/>
              <a:t>Деловая графика</a:t>
            </a:r>
            <a:endParaRPr lang="ru-RU" dirty="0"/>
          </a:p>
        </p:txBody>
      </p:sp>
      <p:pic>
        <p:nvPicPr>
          <p:cNvPr id="4" name="Рисунок 3" descr="Изображение:F_4c8618f80ebd1.jpg‎">
            <a:hlinkClick r:id="rId2" tooltip="&quot;Изображение:F_4c8618f80ebd1.jpg‎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357298"/>
            <a:ext cx="8286776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Конструкторская графика</a:t>
            </a:r>
            <a:endParaRPr lang="ru-RU" dirty="0"/>
          </a:p>
        </p:txBody>
      </p:sp>
      <p:pic>
        <p:nvPicPr>
          <p:cNvPr id="4" name="Рисунок 3" descr="Изображение:6217_33.png">
            <a:hlinkClick r:id="rId2" tooltip="&quot;Изображение:6217_33.png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785926"/>
            <a:ext cx="3463925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2" descr="http://soft.oszone.net/images/KOMPAS_3D/41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2143116"/>
            <a:ext cx="4810122" cy="3437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Иллюстративная графика</a:t>
            </a:r>
            <a:endParaRPr lang="ru-RU" dirty="0"/>
          </a:p>
        </p:txBody>
      </p:sp>
      <p:pic>
        <p:nvPicPr>
          <p:cNvPr id="4" name="Рисунок 3" descr="Изображение:Dog.gif">
            <a:hlinkClick r:id="rId2" tooltip="&quot;Изображение:Dog.gif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1285860"/>
            <a:ext cx="4516755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4" name="Picture 2" descr="http://www.fefa-art.com/illustrations/1/big/kat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1785926"/>
            <a:ext cx="2857520" cy="3940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77399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643438" y="4643446"/>
            <a:ext cx="3119446" cy="2186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Художественная и рекламная графика</a:t>
            </a:r>
            <a:endParaRPr lang="ru-RU" dirty="0"/>
          </a:p>
        </p:txBody>
      </p:sp>
      <p:pic>
        <p:nvPicPr>
          <p:cNvPr id="4" name="Рисунок 3" descr="Изображение:15159.jpg">
            <a:hlinkClick r:id="rId2" tooltip="&quot;Изображение:15159.jpg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571612"/>
            <a:ext cx="3429024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vFgg9E4qcjCUlplusk=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628" y="1571612"/>
            <a:ext cx="3447565" cy="2588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4" descr="Бренды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4357694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7543800" cy="1295400"/>
          </a:xfrm>
        </p:spPr>
        <p:txBody>
          <a:bodyPr/>
          <a:lstStyle/>
          <a:p>
            <a:r>
              <a:rPr lang="ru-RU" dirty="0" smtClean="0"/>
              <a:t>Компьютерная анимация, графика для Интернета, мультимедиа </a:t>
            </a:r>
            <a:endParaRPr lang="ru-RU" dirty="0"/>
          </a:p>
        </p:txBody>
      </p:sp>
      <p:pic>
        <p:nvPicPr>
          <p:cNvPr id="65538" name="Picture 2" descr="http://static.kharkovforum.com/customprofilepics/profilepic83182_1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357950" y="71414"/>
            <a:ext cx="2143140" cy="1714512"/>
          </a:xfrm>
          <a:prstGeom prst="rect">
            <a:avLst/>
          </a:prstGeom>
          <a:noFill/>
        </p:spPr>
      </p:pic>
      <p:pic>
        <p:nvPicPr>
          <p:cNvPr id="5" name="Рисунок 4" descr="Изображение:Smash.png">
            <a:hlinkClick r:id="rId3" tooltip="&quot;Изображение:Smash.png&quot;"/>
          </p:cNvPr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1928802"/>
            <a:ext cx="228601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2" name="Picture 6" descr="Анимации Марки машин, графика рисунки Марки машин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2" y="3214686"/>
            <a:ext cx="2571768" cy="3429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5544" name="Picture 8" descr="http://img190.imageshack.us/img190/5130/shrek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214554"/>
            <a:ext cx="386823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5546" name="Picture 10" descr="красивые Анимации Смайлики анимированные"/>
          <p:cNvPicPr>
            <a:picLocks noChangeAspect="1" noChangeArrowheads="1" noCrop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5214950"/>
            <a:ext cx="952500" cy="952500"/>
          </a:xfrm>
          <a:prstGeom prst="rect">
            <a:avLst/>
          </a:prstGeom>
          <a:noFill/>
        </p:spPr>
      </p:pic>
      <p:pic>
        <p:nvPicPr>
          <p:cNvPr id="65548" name="Picture 12" descr="красивые Анимации Смайлики анимированные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4929198"/>
            <a:ext cx="1214444" cy="1214446"/>
          </a:xfrm>
          <a:prstGeom prst="rect">
            <a:avLst/>
          </a:prstGeom>
          <a:noFill/>
        </p:spPr>
      </p:pic>
      <p:pic>
        <p:nvPicPr>
          <p:cNvPr id="65554" name="Picture 18" descr="красивые Анимации Смайлики анимированные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1928802"/>
            <a:ext cx="1241026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543800" cy="1295400"/>
          </a:xfrm>
        </p:spPr>
        <p:txBody>
          <a:bodyPr/>
          <a:lstStyle/>
          <a:p>
            <a:pPr algn="ctr"/>
            <a:r>
              <a:rPr lang="ru-RU" dirty="0" smtClean="0"/>
              <a:t>Виды компьютерной графики.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85720" y="1397000"/>
          <a:ext cx="8143932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7901014" cy="652463"/>
          </a:xfrm>
        </p:spPr>
        <p:txBody>
          <a:bodyPr/>
          <a:lstStyle/>
          <a:p>
            <a:pPr lvl="1"/>
            <a:r>
              <a:rPr lang="ru-RU" sz="4000" dirty="0" smtClean="0"/>
              <a:t>Растровая графика</a:t>
            </a:r>
            <a:endParaRPr lang="ru-RU" sz="3200" dirty="0"/>
          </a:p>
        </p:txBody>
      </p:sp>
      <p:pic>
        <p:nvPicPr>
          <p:cNvPr id="7171" name="Picture 4" descr="Тест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2852738"/>
            <a:ext cx="4176712" cy="1973262"/>
          </a:xfrm>
          <a:noFill/>
        </p:spPr>
      </p:pic>
      <p:pic>
        <p:nvPicPr>
          <p:cNvPr id="7172" name="Picture 6" descr="Тест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27563" y="2219325"/>
            <a:ext cx="433705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539750" y="5510213"/>
            <a:ext cx="33131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atin typeface="Verdana" pitchFamily="34" charset="0"/>
              </a:rPr>
              <a:t>нормальный размер</a:t>
            </a:r>
          </a:p>
        </p:txBody>
      </p: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5219700" y="5516563"/>
            <a:ext cx="33131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atin typeface="Verdana" pitchFamily="34" charset="0"/>
              </a:rPr>
              <a:t>8х увеличение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Основа растровой графики</a:t>
            </a:r>
          </a:p>
        </p:txBody>
      </p:sp>
      <p:pic>
        <p:nvPicPr>
          <p:cNvPr id="8195" name="Picture 6" descr="Тест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375" y="2276475"/>
            <a:ext cx="5221288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833433" y="1500174"/>
            <a:ext cx="302418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latin typeface="Verdana" pitchFamily="34" charset="0"/>
              </a:rPr>
              <a:t>           </a:t>
            </a:r>
            <a:r>
              <a:rPr lang="ru-RU" sz="3200" b="1" dirty="0">
                <a:solidFill>
                  <a:srgbClr val="FF0000"/>
                </a:solidFill>
                <a:latin typeface="Verdana" pitchFamily="34" charset="0"/>
              </a:rPr>
              <a:t>пиксель</a:t>
            </a:r>
          </a:p>
        </p:txBody>
      </p:sp>
      <p:sp>
        <p:nvSpPr>
          <p:cNvPr id="8197" name="Line 8"/>
          <p:cNvSpPr>
            <a:spLocks noChangeShapeType="1"/>
          </p:cNvSpPr>
          <p:nvPr/>
        </p:nvSpPr>
        <p:spPr bwMode="auto">
          <a:xfrm flipH="1">
            <a:off x="684213" y="2781300"/>
            <a:ext cx="647700" cy="18002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sz="2000"/>
          </a:p>
        </p:txBody>
      </p:sp>
      <p:sp>
        <p:nvSpPr>
          <p:cNvPr id="8198" name="Line 9"/>
          <p:cNvSpPr>
            <a:spLocks noChangeShapeType="1"/>
          </p:cNvSpPr>
          <p:nvPr/>
        </p:nvSpPr>
        <p:spPr bwMode="auto">
          <a:xfrm>
            <a:off x="2484438" y="2781300"/>
            <a:ext cx="647700" cy="17287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sz="2000"/>
          </a:p>
        </p:txBody>
      </p:sp>
      <p:sp>
        <p:nvSpPr>
          <p:cNvPr id="8199" name="Text Box 10"/>
          <p:cNvSpPr txBox="1">
            <a:spLocks noChangeArrowheads="1"/>
          </p:cNvSpPr>
          <p:nvPr/>
        </p:nvSpPr>
        <p:spPr bwMode="auto">
          <a:xfrm>
            <a:off x="761994" y="4500570"/>
            <a:ext cx="3024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Verdana" pitchFamily="34" charset="0"/>
              </a:rPr>
              <a:t>         положение</a:t>
            </a:r>
          </a:p>
        </p:txBody>
      </p:sp>
      <p:sp>
        <p:nvSpPr>
          <p:cNvPr id="8200" name="Text Box 11"/>
          <p:cNvSpPr txBox="1">
            <a:spLocks noChangeArrowheads="1"/>
          </p:cNvSpPr>
          <p:nvPr/>
        </p:nvSpPr>
        <p:spPr bwMode="auto">
          <a:xfrm>
            <a:off x="-785850" y="4500570"/>
            <a:ext cx="3024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Verdana" pitchFamily="34" charset="0"/>
              </a:rPr>
              <a:t>              </a:t>
            </a:r>
            <a:r>
              <a:rPr lang="ru-RU" sz="2400" dirty="0">
                <a:latin typeface="Verdana" pitchFamily="34" charset="0"/>
              </a:rPr>
              <a:t>цвет</a:t>
            </a:r>
          </a:p>
        </p:txBody>
      </p:sp>
      <p:sp>
        <p:nvSpPr>
          <p:cNvPr id="8201" name="Text Box 12"/>
          <p:cNvSpPr txBox="1">
            <a:spLocks noChangeArrowheads="1"/>
          </p:cNvSpPr>
          <p:nvPr/>
        </p:nvSpPr>
        <p:spPr bwMode="auto">
          <a:xfrm>
            <a:off x="761994" y="5026895"/>
            <a:ext cx="30241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Verdana" pitchFamily="34" charset="0"/>
              </a:rPr>
              <a:t>              прозрачность</a:t>
            </a:r>
          </a:p>
        </p:txBody>
      </p:sp>
      <p:sp>
        <p:nvSpPr>
          <p:cNvPr id="8202" name="Line 13"/>
          <p:cNvSpPr>
            <a:spLocks noChangeShapeType="1"/>
          </p:cNvSpPr>
          <p:nvPr/>
        </p:nvSpPr>
        <p:spPr bwMode="auto">
          <a:xfrm>
            <a:off x="1785918" y="2571744"/>
            <a:ext cx="0" cy="285752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sz="2000"/>
          </a:p>
        </p:txBody>
      </p:sp>
      <p:sp>
        <p:nvSpPr>
          <p:cNvPr id="8203" name="Line 14"/>
          <p:cNvSpPr>
            <a:spLocks noChangeShapeType="1"/>
          </p:cNvSpPr>
          <p:nvPr/>
        </p:nvSpPr>
        <p:spPr bwMode="auto">
          <a:xfrm flipH="1" flipV="1">
            <a:off x="2700338" y="2636838"/>
            <a:ext cx="3024187" cy="14414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543800" cy="581025"/>
          </a:xfrm>
        </p:spPr>
        <p:txBody>
          <a:bodyPr/>
          <a:lstStyle/>
          <a:p>
            <a:pPr eaLnBrk="1" hangingPunct="1"/>
            <a:r>
              <a:rPr lang="ru-RU" sz="3500" smtClean="0"/>
              <a:t>Примеры растровой графики</a:t>
            </a:r>
          </a:p>
        </p:txBody>
      </p:sp>
      <p:pic>
        <p:nvPicPr>
          <p:cNvPr id="34818" name="Picture 2" descr="Автомобил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357298"/>
            <a:ext cx="352427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891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1214422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8679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6658" y="4071942"/>
            <a:ext cx="3714744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7749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14810" y="40005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7901014" cy="652463"/>
          </a:xfrm>
        </p:spPr>
        <p:txBody>
          <a:bodyPr/>
          <a:lstStyle/>
          <a:p>
            <a:pPr lvl="1"/>
            <a:r>
              <a:rPr lang="ru-RU" sz="4000" dirty="0" smtClean="0"/>
              <a:t>Компьютерная графика-область информатики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3209935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Компьютерная графика-область информатики, изучающая методы и свойства обработки изображений с помощью программно-аппаратных средств.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Компьютерная графика используется почти во всех сферах нашей жизни.</a:t>
            </a:r>
          </a:p>
          <a:p>
            <a:endParaRPr lang="ru-RU" sz="2800" dirty="0"/>
          </a:p>
        </p:txBody>
      </p:sp>
      <p:pic>
        <p:nvPicPr>
          <p:cNvPr id="56322" name="Picture 2" descr="http://www.pella.ru/news/uploads/cg2r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714884"/>
            <a:ext cx="22860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4" name="Picture 4" descr="http://www.news3d.biz/wp-content/uploads/2009/03/var_4_1a-300x2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4714875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8880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15074" y="4500570"/>
            <a:ext cx="2714612" cy="20359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7543800" cy="1295400"/>
          </a:xfrm>
        </p:spPr>
        <p:txBody>
          <a:bodyPr/>
          <a:lstStyle/>
          <a:p>
            <a:pPr eaLnBrk="1" hangingPunct="1"/>
            <a:r>
              <a:rPr lang="ru-RU" smtClean="0"/>
              <a:t>Области применения</a:t>
            </a:r>
            <a:br>
              <a:rPr lang="ru-RU" smtClean="0"/>
            </a:br>
            <a:r>
              <a:rPr lang="ru-RU" smtClean="0"/>
              <a:t>растровой графики:</a:t>
            </a:r>
          </a:p>
        </p:txBody>
      </p:sp>
      <p:graphicFrame>
        <p:nvGraphicFramePr>
          <p:cNvPr id="13" name="Схема 12"/>
          <p:cNvGraphicFramePr/>
          <p:nvPr/>
        </p:nvGraphicFramePr>
        <p:xfrm>
          <a:off x="785786" y="1571612"/>
          <a:ext cx="785818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765175"/>
            <a:ext cx="7543800" cy="1295400"/>
          </a:xfrm>
        </p:spPr>
        <p:txBody>
          <a:bodyPr/>
          <a:lstStyle/>
          <a:p>
            <a:pPr eaLnBrk="1" hangingPunct="1"/>
            <a:r>
              <a:rPr lang="ru-RU" smtClean="0"/>
              <a:t>Основы работы с </a:t>
            </a:r>
            <a:br>
              <a:rPr lang="ru-RU" smtClean="0"/>
            </a:br>
            <a:r>
              <a:rPr lang="ru-RU" smtClean="0"/>
              <a:t>растровой графикой: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1894756" y="2349500"/>
            <a:ext cx="57490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Verdana" pitchFamily="34" charset="0"/>
              </a:rPr>
              <a:t>1. Выбор инструментов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428597" y="2924175"/>
            <a:ext cx="91114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Verdana" pitchFamily="34" charset="0"/>
              </a:rPr>
              <a:t>2. Рисование контуров, основных элементов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608872" y="3500438"/>
            <a:ext cx="8786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Verdana" pitchFamily="34" charset="0"/>
              </a:rPr>
              <a:t>3. Применение заливки / градиента</a:t>
            </a: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936975" y="4076700"/>
            <a:ext cx="78105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Verdana" pitchFamily="34" charset="0"/>
              </a:rPr>
              <a:t>4. Добавление мелких деталей, текста</a:t>
            </a:r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1010000" y="4652963"/>
            <a:ext cx="78105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Verdana" pitchFamily="34" charset="0"/>
              </a:rPr>
              <a:t>5. Коррекция изображения</a:t>
            </a:r>
          </a:p>
        </p:txBody>
      </p:sp>
      <p:sp>
        <p:nvSpPr>
          <p:cNvPr id="19464" name="Text Box 9"/>
          <p:cNvSpPr txBox="1">
            <a:spLocks noChangeArrowheads="1"/>
          </p:cNvSpPr>
          <p:nvPr/>
        </p:nvSpPr>
        <p:spPr bwMode="auto">
          <a:xfrm>
            <a:off x="1081438" y="5229225"/>
            <a:ext cx="78105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Verdana" pitchFamily="34" charset="0"/>
              </a:rPr>
              <a:t>6. Применение фильтров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7543800" cy="796925"/>
          </a:xfrm>
        </p:spPr>
        <p:txBody>
          <a:bodyPr/>
          <a:lstStyle/>
          <a:p>
            <a:pPr eaLnBrk="1" hangingPunct="1"/>
            <a:r>
              <a:rPr lang="ru-RU" smtClean="0"/>
              <a:t>Векторная графика:</a:t>
            </a:r>
          </a:p>
        </p:txBody>
      </p:sp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250825" y="6381750"/>
            <a:ext cx="3529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Verdana" pitchFamily="34" charset="0"/>
              </a:rPr>
              <a:t>масштаб 100%</a:t>
            </a:r>
          </a:p>
        </p:txBody>
      </p:sp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5219700" y="6381750"/>
            <a:ext cx="3529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Verdana" pitchFamily="34" charset="0"/>
              </a:rPr>
              <a:t>масштаб 350%</a:t>
            </a:r>
          </a:p>
        </p:txBody>
      </p:sp>
      <p:pic>
        <p:nvPicPr>
          <p:cNvPr id="21509" name="Picture 8" descr="350%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9338" y="1341438"/>
            <a:ext cx="3613150" cy="4681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9" descr="100%"/>
          <p:cNvPicPr>
            <a:picLocks noChangeAspect="1" noChangeArrowheads="1"/>
          </p:cNvPicPr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684213" y="1341438"/>
            <a:ext cx="3338512" cy="473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Основа векторной графики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0" y="2349500"/>
            <a:ext cx="30241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latin typeface="Verdana" pitchFamily="34" charset="0"/>
              </a:rPr>
              <a:t> габаритные маркеры</a:t>
            </a: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0" y="3357563"/>
            <a:ext cx="30241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 центральный маркер</a:t>
            </a:r>
          </a:p>
        </p:txBody>
      </p:sp>
      <p:sp>
        <p:nvSpPr>
          <p:cNvPr id="22533" name="Text Box 7"/>
          <p:cNvSpPr txBox="1">
            <a:spLocks noChangeArrowheads="1"/>
          </p:cNvSpPr>
          <p:nvPr/>
        </p:nvSpPr>
        <p:spPr bwMode="auto">
          <a:xfrm>
            <a:off x="0" y="4292600"/>
            <a:ext cx="34559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CC00"/>
                </a:solidFill>
                <a:latin typeface="Verdana" pitchFamily="34" charset="0"/>
              </a:rPr>
              <a:t>точка / фигурный маркер</a:t>
            </a: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0" y="5157788"/>
            <a:ext cx="3024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Verdana" pitchFamily="34" charset="0"/>
              </a:rPr>
              <a:t>отрезок</a:t>
            </a:r>
          </a:p>
        </p:txBody>
      </p:sp>
      <p:pic>
        <p:nvPicPr>
          <p:cNvPr id="22535" name="Picture 12" descr="vect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6600" y="2298700"/>
            <a:ext cx="5472113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543800" cy="725487"/>
          </a:xfrm>
        </p:spPr>
        <p:txBody>
          <a:bodyPr/>
          <a:lstStyle/>
          <a:p>
            <a:pPr eaLnBrk="1" hangingPunct="1"/>
            <a:r>
              <a:rPr lang="ru-RU" sz="3500" smtClean="0"/>
              <a:t>Примеры векторной графики:</a:t>
            </a:r>
          </a:p>
        </p:txBody>
      </p:sp>
      <p:pic>
        <p:nvPicPr>
          <p:cNvPr id="8" name="Рисунок 7" descr="2888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571612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смайл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4429132"/>
            <a:ext cx="1857364" cy="1857364"/>
          </a:xfrm>
          <a:prstGeom prst="rect">
            <a:avLst/>
          </a:prstGeom>
        </p:spPr>
      </p:pic>
      <p:pic>
        <p:nvPicPr>
          <p:cNvPr id="10" name="Рисунок 9" descr="Задание42.png"/>
          <p:cNvPicPr>
            <a:picLocks noChangeAspect="1"/>
          </p:cNvPicPr>
          <p:nvPr/>
        </p:nvPicPr>
        <p:blipFill>
          <a:blip r:embed="rId4" cstate="email">
            <a:lum bright="-10000"/>
          </a:blip>
          <a:stretch>
            <a:fillRect/>
          </a:stretch>
        </p:blipFill>
        <p:spPr>
          <a:xfrm>
            <a:off x="3143240" y="3786190"/>
            <a:ext cx="2071678" cy="2071678"/>
          </a:xfrm>
          <a:prstGeom prst="rect">
            <a:avLst/>
          </a:prstGeom>
        </p:spPr>
      </p:pic>
      <p:pic>
        <p:nvPicPr>
          <p:cNvPr id="29697" name="Picture 1" descr="C:\Users\1\Documents\MК по Графике\Задание 23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04679" y="1000108"/>
            <a:ext cx="2139321" cy="3024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5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286512" y="3929066"/>
            <a:ext cx="2619378" cy="2659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6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714744" y="1500174"/>
            <a:ext cx="3048006" cy="19016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692150"/>
            <a:ext cx="6191250" cy="1295400"/>
          </a:xfrm>
        </p:spPr>
        <p:txBody>
          <a:bodyPr/>
          <a:lstStyle/>
          <a:p>
            <a:pPr eaLnBrk="1" hangingPunct="1"/>
            <a:r>
              <a:rPr lang="ru-RU" smtClean="0"/>
              <a:t>Области применения</a:t>
            </a:r>
            <a:br>
              <a:rPr lang="ru-RU" smtClean="0"/>
            </a:br>
            <a:r>
              <a:rPr lang="ru-RU" smtClean="0"/>
              <a:t>векторной графики:</a:t>
            </a:r>
          </a:p>
        </p:txBody>
      </p:sp>
      <p:graphicFrame>
        <p:nvGraphicFramePr>
          <p:cNvPr id="11" name="Схема 10"/>
          <p:cNvGraphicFramePr/>
          <p:nvPr/>
        </p:nvGraphicFramePr>
        <p:xfrm>
          <a:off x="428596" y="1714488"/>
          <a:ext cx="771530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6913562" cy="1295400"/>
          </a:xfrm>
        </p:spPr>
        <p:txBody>
          <a:bodyPr/>
          <a:lstStyle/>
          <a:p>
            <a:pPr eaLnBrk="1" hangingPunct="1"/>
            <a:r>
              <a:rPr lang="ru-RU" smtClean="0"/>
              <a:t>Основы работы </a:t>
            </a:r>
            <a:br>
              <a:rPr lang="ru-RU" smtClean="0"/>
            </a:br>
            <a:r>
              <a:rPr lang="ru-RU" smtClean="0"/>
              <a:t>с векторной графикой:</a:t>
            </a: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500034" y="2357430"/>
            <a:ext cx="67326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Verdana" pitchFamily="34" charset="0"/>
              </a:rPr>
              <a:t>1. </a:t>
            </a:r>
            <a:r>
              <a:rPr lang="ru-RU" sz="2400" b="1" dirty="0">
                <a:latin typeface="Verdana" pitchFamily="34" charset="0"/>
              </a:rPr>
              <a:t>выбор инструментов рисования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-142908" y="3429000"/>
            <a:ext cx="68426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Verdana" pitchFamily="34" charset="0"/>
              </a:rPr>
              <a:t>3. назначение цвета объектам</a:t>
            </a:r>
            <a:endParaRPr lang="ru-RU" sz="2400" b="1" dirty="0"/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285721" y="2876699"/>
            <a:ext cx="85011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Verdana" pitchFamily="34" charset="0"/>
              </a:rPr>
              <a:t>2. рисование контуров, основных элементов</a:t>
            </a:r>
          </a:p>
        </p:txBody>
      </p:sp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-142908" y="4113732"/>
            <a:ext cx="85725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Verdana" pitchFamily="34" charset="0"/>
              </a:rPr>
              <a:t>4. редактирование положения</a:t>
            </a:r>
            <a:r>
              <a:rPr lang="en-US" sz="2400" b="1" dirty="0">
                <a:latin typeface="Verdana" pitchFamily="34" charset="0"/>
              </a:rPr>
              <a:t> </a:t>
            </a:r>
            <a:r>
              <a:rPr lang="ru-RU" sz="2400" b="1" dirty="0">
                <a:latin typeface="Verdana" pitchFamily="34" charset="0"/>
              </a:rPr>
              <a:t>объектов</a:t>
            </a:r>
          </a:p>
        </p:txBody>
      </p:sp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-142908" y="4714884"/>
            <a:ext cx="75391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Verdana" pitchFamily="34" charset="0"/>
              </a:rPr>
              <a:t>5. применение эффектов и текста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Фрактальная графика</a:t>
            </a:r>
            <a:endParaRPr lang="ru-RU" dirty="0"/>
          </a:p>
        </p:txBody>
      </p:sp>
      <p:pic>
        <p:nvPicPr>
          <p:cNvPr id="5" name="Picture 9"/>
          <p:cNvPicPr>
            <a:picLocks noGrp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929190" y="1714489"/>
            <a:ext cx="3754427" cy="2786082"/>
          </a:xfrm>
          <a:noFill/>
          <a:ln/>
        </p:spPr>
      </p:pic>
      <p:pic>
        <p:nvPicPr>
          <p:cNvPr id="67586" name="Picture 2" descr="http://forum.tvercity.ru/uploads/gallery/1256471355/gallery_18210_4331_1410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785926"/>
            <a:ext cx="3238523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588" name="Picture 4" descr="http://img.velvet.by/files/userfiles/14735/flowers5-thum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4071917"/>
            <a:ext cx="2786082" cy="2786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590" name="Picture 6" descr="http://pozitiv-news.ru/wp-content/uploads/2012/11/Fraktalnaya-grafika-3-600x39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4214818"/>
            <a:ext cx="365246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333375"/>
            <a:ext cx="5483225" cy="868363"/>
          </a:xfrm>
        </p:spPr>
        <p:txBody>
          <a:bodyPr/>
          <a:lstStyle/>
          <a:p>
            <a:pPr eaLnBrk="1" hangingPunct="1"/>
            <a:r>
              <a:rPr lang="en-US" smtClean="0"/>
              <a:t>3D </a:t>
            </a:r>
            <a:r>
              <a:rPr lang="ru-RU" smtClean="0"/>
              <a:t>графика:</a:t>
            </a:r>
          </a:p>
        </p:txBody>
      </p:sp>
      <p:pic>
        <p:nvPicPr>
          <p:cNvPr id="30723" name="Picture 4" descr="Panda 3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1628775"/>
            <a:ext cx="266700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 descr="Panda zoom 3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375" y="2205038"/>
            <a:ext cx="4789488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-325438" y="6237288"/>
            <a:ext cx="3529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Verdana" pitchFamily="34" charset="0"/>
              </a:rPr>
              <a:t>масштаб 100%</a:t>
            </a:r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4356100" y="6165850"/>
            <a:ext cx="3529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Verdana" pitchFamily="34" charset="0"/>
              </a:rPr>
              <a:t>масштаб 300%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Примеры 3</a:t>
            </a:r>
            <a:r>
              <a:rPr lang="en-US" smtClean="0"/>
              <a:t>D </a:t>
            </a:r>
            <a:r>
              <a:rPr lang="ru-RU" smtClean="0"/>
              <a:t>графики:</a:t>
            </a:r>
          </a:p>
        </p:txBody>
      </p:sp>
      <p:pic>
        <p:nvPicPr>
          <p:cNvPr id="206852" name="Picture 4" descr="Ferrari 3d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890020">
            <a:off x="3889704" y="1016721"/>
            <a:ext cx="496887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53" name="Picture 5" descr="Present Roo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4005263"/>
            <a:ext cx="4356100" cy="251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uRM5tR9xNyvL263xIwBRV6-F7lyx6J0=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2918" y="3857628"/>
            <a:ext cx="3556582" cy="2670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uFgk-EAgczCRmplus4=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1500174"/>
            <a:ext cx="4013129" cy="2506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компьютерной графики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8229600" cy="156686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1940-1970гг. – время больших компьютеров (эра до персональных компьютеров).</a:t>
            </a:r>
            <a:endParaRPr lang="ru-RU" dirty="0"/>
          </a:p>
        </p:txBody>
      </p:sp>
      <p:pic>
        <p:nvPicPr>
          <p:cNvPr id="4" name="Рисунок 3" descr="Изображение:C60.jpg">
            <a:hlinkClick r:id="rId2" tooltip="&quot;Изображение:C60.jpg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29422" y="785794"/>
            <a:ext cx="2214578" cy="22860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681958">
            <a:off x="399099" y="3373365"/>
            <a:ext cx="1945746" cy="32861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5299" name="Picture 3" descr="http://cs410620.userapi.com/v410620029/49aa/3RRcgaWD0Lk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32" y="3214686"/>
            <a:ext cx="4263540" cy="3214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800029">
            <a:off x="5848016" y="4041204"/>
            <a:ext cx="3086027" cy="21814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Анализ программ компьютерной графики и живописи.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2428868"/>
            <a:ext cx="4000528" cy="2924183"/>
          </a:xfrm>
        </p:spPr>
        <p:txBody>
          <a:bodyPr/>
          <a:lstStyle/>
          <a:p>
            <a:r>
              <a:rPr lang="en-US" b="1" dirty="0" smtClean="0"/>
              <a:t>Paint</a:t>
            </a:r>
          </a:p>
          <a:p>
            <a:r>
              <a:rPr lang="ru-RU" b="1" dirty="0" err="1" smtClean="0"/>
              <a:t>Adobe</a:t>
            </a:r>
            <a:r>
              <a:rPr lang="ru-RU" b="1" dirty="0" smtClean="0"/>
              <a:t> </a:t>
            </a:r>
            <a:r>
              <a:rPr lang="ru-RU" b="1" dirty="0" err="1" smtClean="0"/>
              <a:t>Photoshop</a:t>
            </a:r>
            <a:endParaRPr lang="en-US" b="1" dirty="0" smtClean="0"/>
          </a:p>
          <a:p>
            <a:r>
              <a:rPr lang="ru-RU" b="1" dirty="0" err="1" smtClean="0"/>
              <a:t>CorelDraw</a:t>
            </a:r>
            <a:endParaRPr lang="en-US" b="1" dirty="0" smtClean="0"/>
          </a:p>
          <a:p>
            <a:r>
              <a:rPr lang="ru-RU" b="1" dirty="0" smtClean="0"/>
              <a:t>3</a:t>
            </a:r>
            <a:r>
              <a:rPr lang="en-US" b="1" dirty="0" err="1" smtClean="0"/>
              <a:t>ds</a:t>
            </a:r>
            <a:r>
              <a:rPr lang="en-US" b="1" dirty="0" smtClean="0"/>
              <a:t> Max</a:t>
            </a:r>
          </a:p>
          <a:p>
            <a:r>
              <a:rPr lang="ru-RU" b="1" dirty="0" smtClean="0"/>
              <a:t> </a:t>
            </a:r>
            <a:r>
              <a:rPr lang="en-US" b="1" dirty="0" smtClean="0"/>
              <a:t>Maya</a:t>
            </a:r>
            <a:endParaRPr lang="ru-RU" dirty="0"/>
          </a:p>
        </p:txBody>
      </p:sp>
      <p:pic>
        <p:nvPicPr>
          <p:cNvPr id="5" name="Picture 3" descr="M:\6777636_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1" y="1714489"/>
            <a:ext cx="250033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M:\243258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3786190"/>
            <a:ext cx="174542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2" name="Picture 2" descr="http://www.microsoft.com/mspress/books/sampchap/5207/0735613834-26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19034" y="2928934"/>
            <a:ext cx="1724966" cy="2571768"/>
          </a:xfrm>
          <a:prstGeom prst="rect">
            <a:avLst/>
          </a:prstGeom>
          <a:noFill/>
        </p:spPr>
      </p:pic>
      <p:pic>
        <p:nvPicPr>
          <p:cNvPr id="71684" name="Picture 4" descr="http://s46.radikal.ru/i114/1105/f7/bff91f3373c3.pn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643050"/>
            <a:ext cx="2214578" cy="1787671"/>
          </a:xfrm>
          <a:prstGeom prst="rect">
            <a:avLst/>
          </a:prstGeom>
          <a:noFill/>
        </p:spPr>
      </p:pic>
      <p:pic>
        <p:nvPicPr>
          <p:cNvPr id="71686" name="Picture 6" descr="http://img222.imageshack.us/img222/6229/maya8dx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68" y="4214818"/>
            <a:ext cx="1771565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929718" cy="1295400"/>
          </a:xfrm>
        </p:spPr>
        <p:txBody>
          <a:bodyPr/>
          <a:lstStyle/>
          <a:p>
            <a:r>
              <a:rPr lang="ru-RU" sz="3200" dirty="0" smtClean="0"/>
              <a:t>Применение   компьютерной графика профессиональной деятельности человека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85992"/>
            <a:ext cx="8229600" cy="3071834"/>
          </a:xfrm>
        </p:spPr>
        <p:txBody>
          <a:bodyPr/>
          <a:lstStyle/>
          <a:p>
            <a:pPr lvl="0">
              <a:buNone/>
            </a:pPr>
            <a:r>
              <a:rPr lang="ru-RU" sz="2400" b="1" dirty="0" smtClean="0"/>
              <a:t>Профессии:</a:t>
            </a:r>
            <a:endParaRPr lang="en-US" sz="2400" b="1" dirty="0" smtClean="0"/>
          </a:p>
          <a:p>
            <a:pPr lvl="0"/>
            <a:r>
              <a:rPr lang="ru-RU" sz="2400" dirty="0" smtClean="0"/>
              <a:t>Архитекторы</a:t>
            </a:r>
          </a:p>
          <a:p>
            <a:pPr lvl="0"/>
            <a:r>
              <a:rPr lang="ru-RU" sz="2400" dirty="0" smtClean="0"/>
              <a:t>Художники</a:t>
            </a:r>
          </a:p>
          <a:p>
            <a:pPr lvl="0"/>
            <a:r>
              <a:rPr lang="ru-RU" sz="2400" dirty="0" smtClean="0"/>
              <a:t>Мультипликаторы</a:t>
            </a:r>
          </a:p>
          <a:p>
            <a:pPr lvl="0"/>
            <a:r>
              <a:rPr lang="ru-RU" sz="2400" dirty="0" smtClean="0"/>
              <a:t>Инженеры</a:t>
            </a:r>
          </a:p>
          <a:p>
            <a:pPr lvl="0"/>
            <a:r>
              <a:rPr lang="ru-RU" sz="2400" dirty="0" smtClean="0"/>
              <a:t>Дизайнеры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Цифровое искусство и его известные мастера.</a:t>
            </a:r>
            <a:endParaRPr lang="ru-RU" sz="3200" dirty="0"/>
          </a:p>
        </p:txBody>
      </p:sp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1928794" y="1357298"/>
            <a:ext cx="52354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Цифровой художник Виктор Цыганов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Изображение:18 (4).JPG">
            <a:hlinkClick r:id="rId2" tooltip="&quot;Изображение:18 (4).JPG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2000216"/>
            <a:ext cx="5786145" cy="48577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Изображение:18 .jpg">
            <a:hlinkClick r:id="rId4" tooltip="&quot;Изображение:18 .jpg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43042" y="2000240"/>
            <a:ext cx="5786478" cy="48577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Изображение:18 (1).jpg">
            <a:hlinkClick r:id="rId6" tooltip="&quot;Изображение:18 (1).jpg&quot;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643042" y="2000240"/>
            <a:ext cx="5786478" cy="48577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Изображение:18 (3).jpg">
            <a:hlinkClick r:id="rId8" tooltip="&quot;Изображение:18 (3).jpg&quot;"/>
          </p:cNvPr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643042" y="2000240"/>
            <a:ext cx="5786478" cy="48577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Изображение:18 (2).jpg">
            <a:hlinkClick r:id="rId10" tooltip="&quot;Изображение:18 (2).jpg&quot;"/>
          </p:cNvPr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643042" y="2000240"/>
            <a:ext cx="5786478" cy="48577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56672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Художник-иллюстратор Лео </a:t>
            </a:r>
            <a:r>
              <a:rPr lang="ru-RU" b="1" dirty="0" err="1" smtClean="0"/>
              <a:t>Хао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Цифровое искусство и его известные мастера.</a:t>
            </a:r>
            <a:endParaRPr lang="ru-RU" sz="3200" dirty="0"/>
          </a:p>
        </p:txBody>
      </p:sp>
      <p:pic>
        <p:nvPicPr>
          <p:cNvPr id="5" name="Рисунок 4" descr="Изображение:500 FT.jpg">
            <a:hlinkClick r:id="rId2" tooltip="&quot;Изображение:500 FT.jpg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2571744"/>
            <a:ext cx="1905000" cy="26098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Изображение:500 FT (5).jpeg">
            <a:hlinkClick r:id="rId4" tooltip="&quot;Изображение:500 FT (5).jpeg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2500306"/>
            <a:ext cx="3000396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Изображение:500 FT (3).jpg">
            <a:hlinkClick r:id="rId6" tooltip="&quot;Изображение:500 FT (3).jpg&quot;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28860" y="2285992"/>
            <a:ext cx="4143404" cy="45720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Изображение:500 FT (4).jpg">
            <a:hlinkClick r:id="rId8" tooltip="&quot;Изображение:500 FT (4).jpg&quot;"/>
          </p:cNvPr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357422" y="2214554"/>
            <a:ext cx="4357718" cy="48577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95291"/>
          </a:xfrm>
        </p:spPr>
        <p:txBody>
          <a:bodyPr/>
          <a:lstStyle/>
          <a:p>
            <a:pPr algn="ctr">
              <a:buNone/>
            </a:pPr>
            <a:r>
              <a:rPr lang="ru-RU" b="1" dirty="0" err="1" smtClean="0"/>
              <a:t>Anry</a:t>
            </a:r>
            <a:r>
              <a:rPr lang="ru-RU" b="1" dirty="0" smtClean="0"/>
              <a:t> </a:t>
            </a:r>
            <a:r>
              <a:rPr lang="ru-RU" b="1" dirty="0" err="1" smtClean="0"/>
              <a:t>Nemo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Цифровое искусство и его известные мастера.</a:t>
            </a:r>
            <a:endParaRPr lang="ru-RU" sz="3200" dirty="0"/>
          </a:p>
        </p:txBody>
      </p:sp>
      <p:pic>
        <p:nvPicPr>
          <p:cNvPr id="5" name="Рисунок 4" descr="Изображение:0 731f4 dd4b1f85 M.jpg">
            <a:hlinkClick r:id="rId2" tooltip="&quot;Изображение:0 731f4 dd4b1f85 M.jpg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2714620"/>
            <a:ext cx="2786082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Изображение:Mage02 (2).jpg">
            <a:hlinkClick r:id="rId4" tooltip="&quot;Изображение:Mage02 (2).jpg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1928802"/>
            <a:ext cx="3429024" cy="49291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Изображение:Mage02 (3).jpg">
            <a:hlinkClick r:id="rId6" tooltip="&quot;Изображение:Mage02 (3).jpg&quot;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00364" y="1928802"/>
            <a:ext cx="3772868" cy="500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Изображение:Mage02.jpg">
            <a:hlinkClick r:id="rId8" tooltip="&quot;Изображение:Mage02.jpg&quot;"/>
          </p:cNvPr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285852" y="1928803"/>
            <a:ext cx="6858048" cy="49291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56672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Владимир Бондарь</a:t>
            </a:r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Цифровое искусство и его известные мастера.</a:t>
            </a:r>
            <a:endParaRPr lang="ru-RU" sz="3200" dirty="0"/>
          </a:p>
        </p:txBody>
      </p:sp>
      <p:pic>
        <p:nvPicPr>
          <p:cNvPr id="5" name="Рисунок 4" descr="Изображение:2 big.jpg">
            <a:hlinkClick r:id="rId2" tooltip="&quot;Изображение:2 big.jpg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2071678"/>
            <a:ext cx="4643470" cy="47863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Изображение:4 big.jpg">
            <a:hlinkClick r:id="rId4" tooltip="&quot;Изображение:4 big.jpg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08" y="2071678"/>
            <a:ext cx="4714908" cy="51578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Изображение:8 big.jpg">
            <a:hlinkClick r:id="rId6" tooltip="&quot;Изображение:8 big.jpg&quot;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71538" y="1985961"/>
            <a:ext cx="7358114" cy="48720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Изображение:7 big.jpg">
            <a:hlinkClick r:id="rId8" tooltip="&quot;Изображение:7 big.jpg&quot;"/>
          </p:cNvPr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85786" y="1928802"/>
            <a:ext cx="7858180" cy="49291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543800" cy="1295400"/>
          </a:xfrm>
        </p:spPr>
        <p:txBody>
          <a:bodyPr/>
          <a:lstStyle/>
          <a:p>
            <a:r>
              <a:rPr lang="ru-RU" sz="4000" dirty="0" smtClean="0"/>
              <a:t>Цифровое искусство и его известные мастера.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229600" cy="49529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Художник </a:t>
            </a:r>
            <a:r>
              <a:rPr lang="ru-RU" b="1" dirty="0" err="1" smtClean="0"/>
              <a:t>Shu</a:t>
            </a:r>
            <a:r>
              <a:rPr lang="ru-RU" b="1" dirty="0" smtClean="0"/>
              <a:t> </a:t>
            </a:r>
            <a:r>
              <a:rPr lang="ru-RU" b="1" dirty="0" err="1" smtClean="0"/>
              <a:t>Mizoguchi</a:t>
            </a: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4" name="Рисунок 3" descr="Изображение:1201861484 t08detail.jpg">
            <a:hlinkClick r:id="rId2" tooltip="&quot;Изображение:1201861484 t08detail.jpg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1857364"/>
            <a:ext cx="3357586" cy="48290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Изображение:I468303 17.jpg">
            <a:hlinkClick r:id="rId4" tooltip="&quot;Изображение:I468303 17.jpg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28860" y="1785926"/>
            <a:ext cx="4023642" cy="49196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Изображение:0103.jpg">
            <a:hlinkClick r:id="rId6" tooltip="&quot;Изображение:0103.jpg&quot;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14414" y="1785926"/>
            <a:ext cx="6762765" cy="50720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Изображение:4e72fcdba5bbt.jpg">
            <a:hlinkClick r:id="rId8" tooltip="&quot;Изображение:4e72fcdba5bbt.jpg&quot;"/>
          </p:cNvPr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85786" y="1785926"/>
            <a:ext cx="7531261" cy="50720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Создайте рисунки в </a:t>
            </a:r>
            <a:r>
              <a:rPr lang="en-US" dirty="0" smtClean="0"/>
              <a:t>MS Word</a:t>
            </a:r>
            <a:r>
              <a:rPr lang="ru-RU" dirty="0" smtClean="0"/>
              <a:t> и </a:t>
            </a:r>
            <a:r>
              <a:rPr lang="en-US" dirty="0" smtClean="0"/>
              <a:t>Paint</a:t>
            </a:r>
            <a:r>
              <a:rPr lang="ru-RU" dirty="0" smtClean="0"/>
              <a:t>. Не копировать, а создать отдельно в каждой программе средствами этой программы.</a:t>
            </a:r>
          </a:p>
          <a:p>
            <a:r>
              <a:rPr lang="ru-RU" dirty="0" smtClean="0"/>
              <a:t>Скопируйте, измените размер, в каждом файле будет по два изображения – оригинал и уменьшенная копия.</a:t>
            </a:r>
          </a:p>
          <a:p>
            <a:r>
              <a:rPr lang="ru-RU" dirty="0" smtClean="0"/>
              <a:t>Сохраните оба файла и сравните конечный файл векторного и растрового изображений. Какой из них больше и почему?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5" b="21446"/>
          <a:stretch/>
        </p:blipFill>
        <p:spPr bwMode="auto">
          <a:xfrm>
            <a:off x="48132" y="1412776"/>
            <a:ext cx="4225612" cy="445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en-US" dirty="0" smtClean="0"/>
              <a:t>Paint                                       </a:t>
            </a:r>
            <a:r>
              <a:rPr lang="ru-RU" dirty="0" smtClean="0"/>
              <a:t>в</a:t>
            </a:r>
            <a:r>
              <a:rPr lang="en-US" dirty="0" smtClean="0"/>
              <a:t> Word				</a:t>
            </a:r>
            <a:endParaRPr lang="ru-RU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4915095" y="2324507"/>
            <a:ext cx="2065970" cy="3496741"/>
            <a:chOff x="4915095" y="2324507"/>
            <a:chExt cx="2065970" cy="3496741"/>
          </a:xfrm>
        </p:grpSpPr>
        <p:sp>
          <p:nvSpPr>
            <p:cNvPr id="3" name="Овал 2"/>
            <p:cNvSpPr/>
            <p:nvPr/>
          </p:nvSpPr>
          <p:spPr>
            <a:xfrm>
              <a:off x="5008059" y="3949040"/>
              <a:ext cx="1944216" cy="1872208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5364088" y="3212976"/>
              <a:ext cx="1232158" cy="1232158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5580112" y="2708920"/>
              <a:ext cx="800110" cy="800110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5796136" y="3036967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156176" y="2965549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Блок-схема: извлечение 3"/>
            <p:cNvSpPr/>
            <p:nvPr/>
          </p:nvSpPr>
          <p:spPr>
            <a:xfrm rot="5400000">
              <a:off x="6248427" y="2865158"/>
              <a:ext cx="135242" cy="560398"/>
            </a:xfrm>
            <a:prstGeom prst="flowChartExtra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0638483">
              <a:off x="5620190" y="2324507"/>
              <a:ext cx="447444" cy="496206"/>
            </a:xfrm>
            <a:prstGeom prst="rect">
              <a:avLst/>
            </a:prstGeom>
            <a:solidFill>
              <a:srgbClr val="F184FC"/>
            </a:solidFill>
            <a:ln>
              <a:solidFill>
                <a:srgbClr val="BA0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 rot="684031">
              <a:off x="6332993" y="3570751"/>
              <a:ext cx="648072" cy="236142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 rot="20915969" flipH="1">
              <a:off x="4915095" y="3651177"/>
              <a:ext cx="648072" cy="236142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6245129" y="5566862"/>
              <a:ext cx="648072" cy="236142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5148064" y="5585106"/>
              <a:ext cx="648072" cy="236142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 rot="20177752">
              <a:off x="5941963" y="3258889"/>
              <a:ext cx="250217" cy="70935"/>
            </a:xfrm>
            <a:custGeom>
              <a:avLst/>
              <a:gdLst>
                <a:gd name="connsiteX0" fmla="*/ 0 w 181155"/>
                <a:gd name="connsiteY0" fmla="*/ 0 h 141870"/>
                <a:gd name="connsiteX1" fmla="*/ 69012 w 181155"/>
                <a:gd name="connsiteY1" fmla="*/ 138022 h 141870"/>
                <a:gd name="connsiteX2" fmla="*/ 181155 w 181155"/>
                <a:gd name="connsiteY2" fmla="*/ 103517 h 14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155" h="141870">
                  <a:moveTo>
                    <a:pt x="0" y="0"/>
                  </a:moveTo>
                  <a:cubicBezTo>
                    <a:pt x="19410" y="60384"/>
                    <a:pt x="38820" y="120769"/>
                    <a:pt x="69012" y="138022"/>
                  </a:cubicBezTo>
                  <a:cubicBezTo>
                    <a:pt x="99204" y="155275"/>
                    <a:pt x="156714" y="109268"/>
                    <a:pt x="181155" y="10351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7458222" y="3481841"/>
            <a:ext cx="1212378" cy="2052000"/>
            <a:chOff x="4915095" y="2324507"/>
            <a:chExt cx="2065970" cy="3496741"/>
          </a:xfrm>
        </p:grpSpPr>
        <p:sp>
          <p:nvSpPr>
            <p:cNvPr id="27" name="Овал 26"/>
            <p:cNvSpPr/>
            <p:nvPr/>
          </p:nvSpPr>
          <p:spPr>
            <a:xfrm>
              <a:off x="5008059" y="3949040"/>
              <a:ext cx="1944216" cy="1872208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5364088" y="3212976"/>
              <a:ext cx="1232158" cy="1232158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5580112" y="2708920"/>
              <a:ext cx="800110" cy="800110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5796136" y="3036967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6156176" y="2965549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Блок-схема: извлечение 31"/>
            <p:cNvSpPr/>
            <p:nvPr/>
          </p:nvSpPr>
          <p:spPr>
            <a:xfrm rot="5400000">
              <a:off x="6248427" y="2865158"/>
              <a:ext cx="135242" cy="560398"/>
            </a:xfrm>
            <a:prstGeom prst="flowChartExtra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 rot="20638483">
              <a:off x="5620190" y="2324507"/>
              <a:ext cx="447444" cy="496206"/>
            </a:xfrm>
            <a:prstGeom prst="rect">
              <a:avLst/>
            </a:prstGeom>
            <a:solidFill>
              <a:srgbClr val="F184FC"/>
            </a:solidFill>
            <a:ln>
              <a:solidFill>
                <a:srgbClr val="BA0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 rot="684031">
              <a:off x="6332993" y="3570751"/>
              <a:ext cx="648072" cy="236142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 rot="20915969" flipH="1">
              <a:off x="4915095" y="3651177"/>
              <a:ext cx="648072" cy="236142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6245129" y="5566862"/>
              <a:ext cx="648072" cy="236142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5148064" y="5585106"/>
              <a:ext cx="648072" cy="236142"/>
            </a:xfrm>
            <a:prstGeom prst="ellipse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 rot="20177752">
              <a:off x="5941963" y="3258889"/>
              <a:ext cx="250217" cy="70935"/>
            </a:xfrm>
            <a:custGeom>
              <a:avLst/>
              <a:gdLst>
                <a:gd name="connsiteX0" fmla="*/ 0 w 181155"/>
                <a:gd name="connsiteY0" fmla="*/ 0 h 141870"/>
                <a:gd name="connsiteX1" fmla="*/ 69012 w 181155"/>
                <a:gd name="connsiteY1" fmla="*/ 138022 h 141870"/>
                <a:gd name="connsiteX2" fmla="*/ 181155 w 181155"/>
                <a:gd name="connsiteY2" fmla="*/ 103517 h 14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155" h="141870">
                  <a:moveTo>
                    <a:pt x="0" y="0"/>
                  </a:moveTo>
                  <a:cubicBezTo>
                    <a:pt x="19410" y="60384"/>
                    <a:pt x="38820" y="120769"/>
                    <a:pt x="69012" y="138022"/>
                  </a:cubicBezTo>
                  <a:cubicBezTo>
                    <a:pt x="99204" y="155275"/>
                    <a:pt x="156714" y="109268"/>
                    <a:pt x="181155" y="10351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25" name="Прямая соединительная линия 24"/>
          <p:cNvCxnSpPr/>
          <p:nvPr/>
        </p:nvCxnSpPr>
        <p:spPr>
          <a:xfrm>
            <a:off x="4355976" y="54868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1426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en-US" dirty="0" smtClean="0"/>
              <a:t>Paint                                       </a:t>
            </a:r>
            <a:r>
              <a:rPr lang="ru-RU" dirty="0" smtClean="0"/>
              <a:t>в</a:t>
            </a:r>
            <a:r>
              <a:rPr lang="en-US" dirty="0" smtClean="0"/>
              <a:t> Word				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"/>
          <a:stretch/>
        </p:blipFill>
        <p:spPr bwMode="auto">
          <a:xfrm>
            <a:off x="0" y="957359"/>
            <a:ext cx="4419719" cy="319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5" name="Группа 24"/>
          <p:cNvGrpSpPr/>
          <p:nvPr/>
        </p:nvGrpSpPr>
        <p:grpSpPr>
          <a:xfrm>
            <a:off x="7309860" y="2161724"/>
            <a:ext cx="1366595" cy="1698010"/>
            <a:chOff x="4735881" y="1304023"/>
            <a:chExt cx="1884154" cy="2335308"/>
          </a:xfrm>
        </p:grpSpPr>
        <p:sp>
          <p:nvSpPr>
            <p:cNvPr id="40" name="Овал 39"/>
            <p:cNvSpPr/>
            <p:nvPr/>
          </p:nvSpPr>
          <p:spPr>
            <a:xfrm>
              <a:off x="5095589" y="2420888"/>
              <a:ext cx="720080" cy="720080"/>
            </a:xfrm>
            <a:prstGeom prst="ellipse">
              <a:avLst/>
            </a:prstGeom>
            <a:solidFill>
              <a:srgbClr val="BA089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4735881" y="1331559"/>
              <a:ext cx="271861" cy="27186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4757910" y="1439954"/>
              <a:ext cx="720080" cy="720080"/>
              <a:chOff x="5004048" y="1772816"/>
              <a:chExt cx="720080" cy="720080"/>
            </a:xfrm>
          </p:grpSpPr>
          <p:grpSp>
            <p:nvGrpSpPr>
              <p:cNvPr id="13" name="Группа 12"/>
              <p:cNvGrpSpPr/>
              <p:nvPr/>
            </p:nvGrpSpPr>
            <p:grpSpPr>
              <a:xfrm>
                <a:off x="5004048" y="1772816"/>
                <a:ext cx="720080" cy="720080"/>
                <a:chOff x="5004048" y="1772816"/>
                <a:chExt cx="720080" cy="720080"/>
              </a:xfrm>
            </p:grpSpPr>
            <p:sp>
              <p:nvSpPr>
                <p:cNvPr id="5" name="Овал 4"/>
                <p:cNvSpPr/>
                <p:nvPr/>
              </p:nvSpPr>
              <p:spPr>
                <a:xfrm>
                  <a:off x="5004048" y="1772816"/>
                  <a:ext cx="720080" cy="720080"/>
                </a:xfrm>
                <a:prstGeom prst="ellipse">
                  <a:avLst/>
                </a:prstGeom>
                <a:solidFill>
                  <a:srgbClr val="FC161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3" name="Группа 42"/>
                <p:cNvGrpSpPr/>
                <p:nvPr/>
              </p:nvGrpSpPr>
              <p:grpSpPr>
                <a:xfrm>
                  <a:off x="5076056" y="1996055"/>
                  <a:ext cx="141598" cy="141598"/>
                  <a:chOff x="6310273" y="1052736"/>
                  <a:chExt cx="205943" cy="205943"/>
                </a:xfrm>
              </p:grpSpPr>
              <p:sp>
                <p:nvSpPr>
                  <p:cNvPr id="44" name="Овал 43"/>
                  <p:cNvSpPr/>
                  <p:nvPr/>
                </p:nvSpPr>
                <p:spPr>
                  <a:xfrm>
                    <a:off x="6310273" y="1052736"/>
                    <a:ext cx="205943" cy="20594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5" name="Овал 44"/>
                  <p:cNvSpPr/>
                  <p:nvPr/>
                </p:nvSpPr>
                <p:spPr>
                  <a:xfrm>
                    <a:off x="6319720" y="1142849"/>
                    <a:ext cx="102971" cy="10297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46" name="Группа 45"/>
                <p:cNvGrpSpPr/>
                <p:nvPr/>
              </p:nvGrpSpPr>
              <p:grpSpPr>
                <a:xfrm>
                  <a:off x="5436096" y="1987214"/>
                  <a:ext cx="141598" cy="141598"/>
                  <a:chOff x="6310273" y="1052736"/>
                  <a:chExt cx="205943" cy="205943"/>
                </a:xfrm>
              </p:grpSpPr>
              <p:sp>
                <p:nvSpPr>
                  <p:cNvPr id="47" name="Овал 46"/>
                  <p:cNvSpPr/>
                  <p:nvPr/>
                </p:nvSpPr>
                <p:spPr>
                  <a:xfrm>
                    <a:off x="6310273" y="1052736"/>
                    <a:ext cx="205943" cy="20594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8" name="Овал 47"/>
                  <p:cNvSpPr/>
                  <p:nvPr/>
                </p:nvSpPr>
                <p:spPr>
                  <a:xfrm>
                    <a:off x="6319720" y="1142849"/>
                    <a:ext cx="102971" cy="10297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5289662" y="2204864"/>
                <a:ext cx="146434" cy="0"/>
              </a:xfrm>
              <a:prstGeom prst="line">
                <a:avLst/>
              </a:prstGeom>
              <a:ln w="38100">
                <a:solidFill>
                  <a:srgbClr val="1414F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Полилиния 20"/>
              <p:cNvSpPr/>
              <p:nvPr/>
            </p:nvSpPr>
            <p:spPr>
              <a:xfrm>
                <a:off x="5153350" y="2204864"/>
                <a:ext cx="370936" cy="146879"/>
              </a:xfrm>
              <a:custGeom>
                <a:avLst/>
                <a:gdLst>
                  <a:gd name="connsiteX0" fmla="*/ 0 w 370936"/>
                  <a:gd name="connsiteY0" fmla="*/ 0 h 146879"/>
                  <a:gd name="connsiteX1" fmla="*/ 181154 w 370936"/>
                  <a:gd name="connsiteY1" fmla="*/ 146649 h 146879"/>
                  <a:gd name="connsiteX2" fmla="*/ 370936 w 370936"/>
                  <a:gd name="connsiteY2" fmla="*/ 34505 h 14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936" h="146879">
                    <a:moveTo>
                      <a:pt x="0" y="0"/>
                    </a:moveTo>
                    <a:cubicBezTo>
                      <a:pt x="59665" y="70449"/>
                      <a:pt x="119331" y="140898"/>
                      <a:pt x="181154" y="146649"/>
                    </a:cubicBezTo>
                    <a:cubicBezTo>
                      <a:pt x="242977" y="152400"/>
                      <a:pt x="355121" y="48882"/>
                      <a:pt x="370936" y="34505"/>
                    </a:cubicBezTo>
                  </a:path>
                </a:pathLst>
              </a:custGeom>
              <a:noFill/>
              <a:ln>
                <a:solidFill>
                  <a:srgbClr val="1414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2" name="Овал 61"/>
            <p:cNvSpPr/>
            <p:nvPr/>
          </p:nvSpPr>
          <p:spPr>
            <a:xfrm rot="20466678">
              <a:off x="5795707" y="2960848"/>
              <a:ext cx="271861" cy="271861"/>
            </a:xfrm>
            <a:prstGeom prst="ellipse">
              <a:avLst/>
            </a:prstGeom>
            <a:solidFill>
              <a:srgbClr val="BA089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4900717" y="3276898"/>
              <a:ext cx="271861" cy="271861"/>
            </a:xfrm>
            <a:prstGeom prst="ellipse">
              <a:avLst/>
            </a:prstGeom>
            <a:solidFill>
              <a:srgbClr val="BA089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5180114" y="1304023"/>
              <a:ext cx="271861" cy="271861"/>
            </a:xfrm>
            <a:prstGeom prst="ellipse">
              <a:avLst/>
            </a:prstGeom>
            <a:solidFill>
              <a:srgbClr val="4EE1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652120" y="2378709"/>
              <a:ext cx="720080" cy="720080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5011986" y="2077019"/>
              <a:ext cx="271861" cy="27186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5088563" y="2281359"/>
              <a:ext cx="271861" cy="271861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6106697" y="2242778"/>
              <a:ext cx="271861" cy="27186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 rot="20466678">
              <a:off x="5775031" y="3177651"/>
              <a:ext cx="271861" cy="271861"/>
            </a:xfrm>
            <a:prstGeom prst="ellipse">
              <a:avLst/>
            </a:prstGeom>
            <a:solidFill>
              <a:srgbClr val="4EE1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 rot="20466678">
              <a:off x="5772121" y="3341278"/>
              <a:ext cx="271861" cy="289837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6223897" y="2076362"/>
              <a:ext cx="271861" cy="271861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6336946" y="1927917"/>
              <a:ext cx="271861" cy="271861"/>
            </a:xfrm>
            <a:prstGeom prst="ellipse">
              <a:avLst/>
            </a:prstGeom>
            <a:solidFill>
              <a:srgbClr val="4EE1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5018422" y="3140967"/>
              <a:ext cx="271861" cy="27186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5134390" y="2962858"/>
              <a:ext cx="271861" cy="27186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6127312" y="2824917"/>
              <a:ext cx="271861" cy="27186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6223897" y="2964844"/>
              <a:ext cx="271861" cy="271861"/>
            </a:xfrm>
            <a:prstGeom prst="ellipse">
              <a:avLst/>
            </a:prstGeom>
            <a:solidFill>
              <a:srgbClr val="4EE1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6348174" y="3133463"/>
              <a:ext cx="271861" cy="271861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 rot="1536493">
              <a:off x="5441762" y="2997533"/>
              <a:ext cx="271861" cy="27186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 rot="1536493">
              <a:off x="5421087" y="3186366"/>
              <a:ext cx="271861" cy="271861"/>
            </a:xfrm>
            <a:prstGeom prst="ellipse">
              <a:avLst/>
            </a:prstGeom>
            <a:solidFill>
              <a:srgbClr val="4EE1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 rot="1536493">
              <a:off x="5387895" y="3367470"/>
              <a:ext cx="271861" cy="271861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49" name="Группа 2048"/>
          <p:cNvGrpSpPr/>
          <p:nvPr/>
        </p:nvGrpSpPr>
        <p:grpSpPr>
          <a:xfrm>
            <a:off x="4716016" y="1520306"/>
            <a:ext cx="1884154" cy="2335308"/>
            <a:chOff x="4716016" y="1520306"/>
            <a:chExt cx="1884154" cy="2335308"/>
          </a:xfrm>
        </p:grpSpPr>
        <p:sp>
          <p:nvSpPr>
            <p:cNvPr id="71" name="Овал 70"/>
            <p:cNvSpPr/>
            <p:nvPr/>
          </p:nvSpPr>
          <p:spPr>
            <a:xfrm>
              <a:off x="5075724" y="2637171"/>
              <a:ext cx="720080" cy="720080"/>
            </a:xfrm>
            <a:prstGeom prst="ellipse">
              <a:avLst/>
            </a:prstGeom>
            <a:solidFill>
              <a:srgbClr val="BA089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/>
            <p:cNvSpPr/>
            <p:nvPr/>
          </p:nvSpPr>
          <p:spPr>
            <a:xfrm>
              <a:off x="4716016" y="1547842"/>
              <a:ext cx="271861" cy="27186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738045" y="1656237"/>
              <a:ext cx="720080" cy="720080"/>
            </a:xfrm>
            <a:prstGeom prst="ellipse">
              <a:avLst/>
            </a:prstGeom>
            <a:solidFill>
              <a:srgbClr val="FC161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7" name="Группа 96"/>
            <p:cNvGrpSpPr/>
            <p:nvPr/>
          </p:nvGrpSpPr>
          <p:grpSpPr>
            <a:xfrm>
              <a:off x="4810053" y="1879476"/>
              <a:ext cx="141598" cy="141598"/>
              <a:chOff x="6310273" y="1052736"/>
              <a:chExt cx="205943" cy="205943"/>
            </a:xfrm>
          </p:grpSpPr>
          <p:sp>
            <p:nvSpPr>
              <p:cNvPr id="101" name="Овал 100"/>
              <p:cNvSpPr/>
              <p:nvPr/>
            </p:nvSpPr>
            <p:spPr>
              <a:xfrm>
                <a:off x="6310273" y="1052736"/>
                <a:ext cx="205943" cy="20594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Овал 101"/>
              <p:cNvSpPr/>
              <p:nvPr/>
            </p:nvSpPr>
            <p:spPr>
              <a:xfrm>
                <a:off x="6319720" y="1142849"/>
                <a:ext cx="102971" cy="10297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8" name="Группа 97"/>
            <p:cNvGrpSpPr/>
            <p:nvPr/>
          </p:nvGrpSpPr>
          <p:grpSpPr>
            <a:xfrm>
              <a:off x="5170093" y="1870635"/>
              <a:ext cx="141598" cy="141598"/>
              <a:chOff x="6310273" y="1052736"/>
              <a:chExt cx="205943" cy="205943"/>
            </a:xfrm>
          </p:grpSpPr>
          <p:sp>
            <p:nvSpPr>
              <p:cNvPr id="99" name="Овал 98"/>
              <p:cNvSpPr/>
              <p:nvPr/>
            </p:nvSpPr>
            <p:spPr>
              <a:xfrm>
                <a:off x="6310273" y="1052736"/>
                <a:ext cx="205943" cy="20594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Овал 99"/>
              <p:cNvSpPr/>
              <p:nvPr/>
            </p:nvSpPr>
            <p:spPr>
              <a:xfrm>
                <a:off x="6319720" y="1142849"/>
                <a:ext cx="102971" cy="10297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94" name="Прямая соединительная линия 93"/>
            <p:cNvCxnSpPr/>
            <p:nvPr/>
          </p:nvCxnSpPr>
          <p:spPr>
            <a:xfrm>
              <a:off x="5023659" y="2088285"/>
              <a:ext cx="146434" cy="0"/>
            </a:xfrm>
            <a:prstGeom prst="line">
              <a:avLst/>
            </a:prstGeom>
            <a:ln w="38100">
              <a:solidFill>
                <a:srgbClr val="1414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Полилиния 94"/>
            <p:cNvSpPr/>
            <p:nvPr/>
          </p:nvSpPr>
          <p:spPr>
            <a:xfrm>
              <a:off x="4887347" y="2088285"/>
              <a:ext cx="370936" cy="146879"/>
            </a:xfrm>
            <a:custGeom>
              <a:avLst/>
              <a:gdLst>
                <a:gd name="connsiteX0" fmla="*/ 0 w 370936"/>
                <a:gd name="connsiteY0" fmla="*/ 0 h 146879"/>
                <a:gd name="connsiteX1" fmla="*/ 181154 w 370936"/>
                <a:gd name="connsiteY1" fmla="*/ 146649 h 146879"/>
                <a:gd name="connsiteX2" fmla="*/ 370936 w 370936"/>
                <a:gd name="connsiteY2" fmla="*/ 34505 h 14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936" h="146879">
                  <a:moveTo>
                    <a:pt x="0" y="0"/>
                  </a:moveTo>
                  <a:cubicBezTo>
                    <a:pt x="59665" y="70449"/>
                    <a:pt x="119331" y="140898"/>
                    <a:pt x="181154" y="146649"/>
                  </a:cubicBezTo>
                  <a:cubicBezTo>
                    <a:pt x="242977" y="152400"/>
                    <a:pt x="355121" y="48882"/>
                    <a:pt x="370936" y="34505"/>
                  </a:cubicBezTo>
                </a:path>
              </a:pathLst>
            </a:custGeom>
            <a:noFill/>
            <a:ln>
              <a:solidFill>
                <a:srgbClr val="1414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Овал 73"/>
            <p:cNvSpPr/>
            <p:nvPr/>
          </p:nvSpPr>
          <p:spPr>
            <a:xfrm rot="20466678">
              <a:off x="5775842" y="3177131"/>
              <a:ext cx="271861" cy="271861"/>
            </a:xfrm>
            <a:prstGeom prst="ellipse">
              <a:avLst/>
            </a:prstGeom>
            <a:solidFill>
              <a:srgbClr val="BA089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4880852" y="3493181"/>
              <a:ext cx="271861" cy="271861"/>
            </a:xfrm>
            <a:prstGeom prst="ellipse">
              <a:avLst/>
            </a:prstGeom>
            <a:solidFill>
              <a:srgbClr val="BA089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Овал 75"/>
            <p:cNvSpPr/>
            <p:nvPr/>
          </p:nvSpPr>
          <p:spPr>
            <a:xfrm>
              <a:off x="5160249" y="1520306"/>
              <a:ext cx="271861" cy="271861"/>
            </a:xfrm>
            <a:prstGeom prst="ellipse">
              <a:avLst/>
            </a:prstGeom>
            <a:solidFill>
              <a:srgbClr val="4EE1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Овал 76"/>
            <p:cNvSpPr/>
            <p:nvPr/>
          </p:nvSpPr>
          <p:spPr>
            <a:xfrm>
              <a:off x="5632255" y="2594992"/>
              <a:ext cx="720080" cy="720080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Овал 77"/>
            <p:cNvSpPr/>
            <p:nvPr/>
          </p:nvSpPr>
          <p:spPr>
            <a:xfrm>
              <a:off x="4992121" y="2293302"/>
              <a:ext cx="271861" cy="27186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Овал 78"/>
            <p:cNvSpPr/>
            <p:nvPr/>
          </p:nvSpPr>
          <p:spPr>
            <a:xfrm>
              <a:off x="5068698" y="2497642"/>
              <a:ext cx="271861" cy="271861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/>
            <p:cNvSpPr/>
            <p:nvPr/>
          </p:nvSpPr>
          <p:spPr>
            <a:xfrm>
              <a:off x="6086832" y="2459061"/>
              <a:ext cx="271861" cy="27186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Овал 80"/>
            <p:cNvSpPr/>
            <p:nvPr/>
          </p:nvSpPr>
          <p:spPr>
            <a:xfrm rot="20466678">
              <a:off x="5755166" y="3393934"/>
              <a:ext cx="271861" cy="271861"/>
            </a:xfrm>
            <a:prstGeom prst="ellipse">
              <a:avLst/>
            </a:prstGeom>
            <a:solidFill>
              <a:srgbClr val="4EE1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Овал 81"/>
            <p:cNvSpPr/>
            <p:nvPr/>
          </p:nvSpPr>
          <p:spPr>
            <a:xfrm rot="20466678">
              <a:off x="5752256" y="3557561"/>
              <a:ext cx="271861" cy="289837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Овал 82"/>
            <p:cNvSpPr/>
            <p:nvPr/>
          </p:nvSpPr>
          <p:spPr>
            <a:xfrm>
              <a:off x="6204032" y="2292645"/>
              <a:ext cx="271861" cy="271861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83"/>
            <p:cNvSpPr/>
            <p:nvPr/>
          </p:nvSpPr>
          <p:spPr>
            <a:xfrm>
              <a:off x="6317081" y="2144200"/>
              <a:ext cx="271861" cy="271861"/>
            </a:xfrm>
            <a:prstGeom prst="ellipse">
              <a:avLst/>
            </a:prstGeom>
            <a:solidFill>
              <a:srgbClr val="4EE1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4998557" y="3357250"/>
              <a:ext cx="271861" cy="27186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Овал 85"/>
            <p:cNvSpPr/>
            <p:nvPr/>
          </p:nvSpPr>
          <p:spPr>
            <a:xfrm>
              <a:off x="5114525" y="3179141"/>
              <a:ext cx="271861" cy="27186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Овал 86"/>
            <p:cNvSpPr/>
            <p:nvPr/>
          </p:nvSpPr>
          <p:spPr>
            <a:xfrm>
              <a:off x="6107447" y="3041200"/>
              <a:ext cx="271861" cy="27186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Овал 87"/>
            <p:cNvSpPr/>
            <p:nvPr/>
          </p:nvSpPr>
          <p:spPr>
            <a:xfrm>
              <a:off x="6204032" y="3181127"/>
              <a:ext cx="271861" cy="271861"/>
            </a:xfrm>
            <a:prstGeom prst="ellipse">
              <a:avLst/>
            </a:prstGeom>
            <a:solidFill>
              <a:srgbClr val="4EE1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6328309" y="3349746"/>
              <a:ext cx="271861" cy="271861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 rot="1536493">
              <a:off x="5421897" y="3213816"/>
              <a:ext cx="271861" cy="27186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 rot="1536493">
              <a:off x="5401222" y="3402649"/>
              <a:ext cx="271861" cy="271861"/>
            </a:xfrm>
            <a:prstGeom prst="ellipse">
              <a:avLst/>
            </a:prstGeom>
            <a:solidFill>
              <a:srgbClr val="4EE1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Овал 91"/>
            <p:cNvSpPr/>
            <p:nvPr/>
          </p:nvSpPr>
          <p:spPr>
            <a:xfrm rot="1536493">
              <a:off x="5368030" y="3583753"/>
              <a:ext cx="271861" cy="271861"/>
            </a:xfrm>
            <a:prstGeom prst="ellipse">
              <a:avLst/>
            </a:prstGeom>
            <a:solidFill>
              <a:srgbClr val="1414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2048" name="Прямая соединительная линия 2047"/>
          <p:cNvCxnSpPr/>
          <p:nvPr/>
        </p:nvCxnSpPr>
        <p:spPr>
          <a:xfrm>
            <a:off x="4283968" y="116632"/>
            <a:ext cx="0" cy="5472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652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компьютерной графики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566861"/>
          </a:xfrm>
        </p:spPr>
        <p:txBody>
          <a:bodyPr/>
          <a:lstStyle/>
          <a:p>
            <a:r>
              <a:rPr lang="ru-RU" b="1" i="1" dirty="0" smtClean="0"/>
              <a:t>Г</a:t>
            </a:r>
            <a:r>
              <a:rPr lang="ru-RU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рафопостроители (плоттеры)-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устройства для графического вывода на бумагу.</a:t>
            </a:r>
            <a:endParaRPr lang="ru-RU" dirty="0"/>
          </a:p>
        </p:txBody>
      </p:sp>
      <p:pic>
        <p:nvPicPr>
          <p:cNvPr id="73730" name="Picture 2" descr="http://www.surplustoner.com/sage/images/items/2766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3214686"/>
            <a:ext cx="4286250" cy="2857500"/>
          </a:xfrm>
          <a:prstGeom prst="rect">
            <a:avLst/>
          </a:prstGeom>
          <a:noFill/>
        </p:spPr>
      </p:pic>
      <p:pic>
        <p:nvPicPr>
          <p:cNvPr id="73732" name="Picture 4" descr="http://hacknmod.com/wp-content/uploads/2009/10/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429000"/>
            <a:ext cx="4249642" cy="2857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en-US" dirty="0" smtClean="0"/>
              <a:t>Paint                                       </a:t>
            </a:r>
            <a:r>
              <a:rPr lang="ru-RU" dirty="0" smtClean="0"/>
              <a:t>в</a:t>
            </a:r>
            <a:r>
              <a:rPr lang="en-US" dirty="0" smtClean="0"/>
              <a:t> Word				</a:t>
            </a:r>
            <a:endParaRPr lang="ru-RU" dirty="0"/>
          </a:p>
        </p:txBody>
      </p:sp>
      <p:cxnSp>
        <p:nvCxnSpPr>
          <p:cNvPr id="2048" name="Прямая соединительная линия 2047"/>
          <p:cNvCxnSpPr/>
          <p:nvPr/>
        </p:nvCxnSpPr>
        <p:spPr>
          <a:xfrm>
            <a:off x="4283968" y="116632"/>
            <a:ext cx="0" cy="5472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9"/>
          <a:stretch/>
        </p:blipFill>
        <p:spPr bwMode="auto">
          <a:xfrm>
            <a:off x="0" y="728568"/>
            <a:ext cx="4283968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4644008" y="1268760"/>
            <a:ext cx="3528392" cy="2305364"/>
            <a:chOff x="4644008" y="1268760"/>
            <a:chExt cx="3528392" cy="230536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4644008" y="1268760"/>
              <a:ext cx="3528392" cy="2304256"/>
            </a:xfrm>
            <a:prstGeom prst="rect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Равнобедренный треугольник 5"/>
            <p:cNvSpPr/>
            <p:nvPr/>
          </p:nvSpPr>
          <p:spPr>
            <a:xfrm rot="16200000">
              <a:off x="6804248" y="2298888"/>
              <a:ext cx="576064" cy="576064"/>
            </a:xfrm>
            <a:prstGeom prst="triangle">
              <a:avLst/>
            </a:prstGeom>
            <a:solidFill>
              <a:srgbClr val="F76B15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6336196" y="2348880"/>
              <a:ext cx="756084" cy="432048"/>
            </a:xfrm>
            <a:prstGeom prst="ellipse">
              <a:avLst/>
            </a:prstGeom>
            <a:solidFill>
              <a:srgbClr val="F76B15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102"/>
            <p:cNvGrpSpPr/>
            <p:nvPr/>
          </p:nvGrpSpPr>
          <p:grpSpPr>
            <a:xfrm>
              <a:off x="6408204" y="2366409"/>
              <a:ext cx="141598" cy="141598"/>
              <a:chOff x="6310273" y="1052734"/>
              <a:chExt cx="205943" cy="205943"/>
            </a:xfrm>
          </p:grpSpPr>
          <p:sp>
            <p:nvSpPr>
              <p:cNvPr id="104" name="Овал 103"/>
              <p:cNvSpPr/>
              <p:nvPr/>
            </p:nvSpPr>
            <p:spPr>
              <a:xfrm>
                <a:off x="6310273" y="1052734"/>
                <a:ext cx="205943" cy="20594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" name="Овал 104"/>
              <p:cNvSpPr/>
              <p:nvPr/>
            </p:nvSpPr>
            <p:spPr>
              <a:xfrm>
                <a:off x="6319720" y="1142849"/>
                <a:ext cx="102971" cy="10297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Овал 6"/>
            <p:cNvSpPr/>
            <p:nvPr/>
          </p:nvSpPr>
          <p:spPr>
            <a:xfrm>
              <a:off x="5591929" y="1808820"/>
              <a:ext cx="204207" cy="25202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Овал 105"/>
            <p:cNvSpPr/>
            <p:nvPr/>
          </p:nvSpPr>
          <p:spPr>
            <a:xfrm>
              <a:off x="6097609" y="2331029"/>
              <a:ext cx="132738" cy="1327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5881584" y="1340768"/>
              <a:ext cx="282393" cy="2880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6053804" y="1720600"/>
              <a:ext cx="192390" cy="1962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5785389" y="2170177"/>
              <a:ext cx="192390" cy="1962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Овал 109"/>
            <p:cNvSpPr/>
            <p:nvPr/>
          </p:nvSpPr>
          <p:spPr>
            <a:xfrm>
              <a:off x="4716016" y="3360918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Овал 110"/>
            <p:cNvSpPr/>
            <p:nvPr/>
          </p:nvSpPr>
          <p:spPr>
            <a:xfrm>
              <a:off x="4932040" y="3378769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Овал 111"/>
            <p:cNvSpPr/>
            <p:nvPr/>
          </p:nvSpPr>
          <p:spPr>
            <a:xfrm>
              <a:off x="5220072" y="3378768"/>
              <a:ext cx="216024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5436096" y="3378768"/>
              <a:ext cx="216024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5673097" y="3378769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5976964" y="3356903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Овал 115"/>
            <p:cNvSpPr/>
            <p:nvPr/>
          </p:nvSpPr>
          <p:spPr>
            <a:xfrm>
              <a:off x="6097609" y="3369543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Овал 116"/>
            <p:cNvSpPr/>
            <p:nvPr/>
          </p:nvSpPr>
          <p:spPr>
            <a:xfrm>
              <a:off x="6366483" y="3369543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Овал 117"/>
            <p:cNvSpPr/>
            <p:nvPr/>
          </p:nvSpPr>
          <p:spPr>
            <a:xfrm>
              <a:off x="6654514" y="3369543"/>
              <a:ext cx="437765" cy="19535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7055919" y="3378769"/>
              <a:ext cx="324394" cy="19535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7380312" y="3369544"/>
              <a:ext cx="324394" cy="19535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7848006" y="3378170"/>
              <a:ext cx="324394" cy="19535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Овал 121"/>
            <p:cNvSpPr/>
            <p:nvPr/>
          </p:nvSpPr>
          <p:spPr>
            <a:xfrm>
              <a:off x="4644008" y="3263838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Овал 122"/>
            <p:cNvSpPr/>
            <p:nvPr/>
          </p:nvSpPr>
          <p:spPr>
            <a:xfrm>
              <a:off x="7685809" y="3378770"/>
              <a:ext cx="324394" cy="19535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7" name="Группа 126"/>
          <p:cNvGrpSpPr/>
          <p:nvPr/>
        </p:nvGrpSpPr>
        <p:grpSpPr>
          <a:xfrm>
            <a:off x="5518434" y="3861048"/>
            <a:ext cx="1845797" cy="1205998"/>
            <a:chOff x="4644008" y="1268760"/>
            <a:chExt cx="3528392" cy="2305364"/>
          </a:xfrm>
        </p:grpSpPr>
        <p:sp>
          <p:nvSpPr>
            <p:cNvPr id="128" name="Прямоугольник 127"/>
            <p:cNvSpPr/>
            <p:nvPr/>
          </p:nvSpPr>
          <p:spPr>
            <a:xfrm>
              <a:off x="4644008" y="1268760"/>
              <a:ext cx="3528392" cy="2304256"/>
            </a:xfrm>
            <a:prstGeom prst="rect">
              <a:avLst/>
            </a:prstGeom>
            <a:solidFill>
              <a:srgbClr val="31D7D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Равнобедренный треугольник 128"/>
            <p:cNvSpPr/>
            <p:nvPr/>
          </p:nvSpPr>
          <p:spPr>
            <a:xfrm rot="16200000">
              <a:off x="6804248" y="2298888"/>
              <a:ext cx="576064" cy="576064"/>
            </a:xfrm>
            <a:prstGeom prst="triangle">
              <a:avLst/>
            </a:prstGeom>
            <a:solidFill>
              <a:srgbClr val="F76B15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Овал 129"/>
            <p:cNvSpPr/>
            <p:nvPr/>
          </p:nvSpPr>
          <p:spPr>
            <a:xfrm>
              <a:off x="6336196" y="2348880"/>
              <a:ext cx="756084" cy="432048"/>
            </a:xfrm>
            <a:prstGeom prst="ellipse">
              <a:avLst/>
            </a:prstGeom>
            <a:solidFill>
              <a:srgbClr val="F76B15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31" name="Группа 130"/>
            <p:cNvGrpSpPr/>
            <p:nvPr/>
          </p:nvGrpSpPr>
          <p:grpSpPr>
            <a:xfrm>
              <a:off x="6408204" y="2366409"/>
              <a:ext cx="141598" cy="141598"/>
              <a:chOff x="6310273" y="1052734"/>
              <a:chExt cx="205943" cy="205943"/>
            </a:xfrm>
          </p:grpSpPr>
          <p:sp>
            <p:nvSpPr>
              <p:cNvPr id="151" name="Овал 150"/>
              <p:cNvSpPr/>
              <p:nvPr/>
            </p:nvSpPr>
            <p:spPr>
              <a:xfrm>
                <a:off x="6310273" y="1052734"/>
                <a:ext cx="205943" cy="20594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2" name="Овал 151"/>
              <p:cNvSpPr/>
              <p:nvPr/>
            </p:nvSpPr>
            <p:spPr>
              <a:xfrm>
                <a:off x="6319720" y="1142849"/>
                <a:ext cx="102971" cy="10297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2" name="Овал 131"/>
            <p:cNvSpPr/>
            <p:nvPr/>
          </p:nvSpPr>
          <p:spPr>
            <a:xfrm>
              <a:off x="5591929" y="1808820"/>
              <a:ext cx="204207" cy="25202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Овал 132"/>
            <p:cNvSpPr/>
            <p:nvPr/>
          </p:nvSpPr>
          <p:spPr>
            <a:xfrm>
              <a:off x="6097609" y="2331029"/>
              <a:ext cx="132738" cy="1327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4" name="Овал 133"/>
            <p:cNvSpPr/>
            <p:nvPr/>
          </p:nvSpPr>
          <p:spPr>
            <a:xfrm>
              <a:off x="5881584" y="1340768"/>
              <a:ext cx="282393" cy="2880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6053804" y="1720600"/>
              <a:ext cx="192390" cy="1962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Овал 135"/>
            <p:cNvSpPr/>
            <p:nvPr/>
          </p:nvSpPr>
          <p:spPr>
            <a:xfrm>
              <a:off x="5785389" y="2170177"/>
              <a:ext cx="192390" cy="19623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Овал 136"/>
            <p:cNvSpPr/>
            <p:nvPr/>
          </p:nvSpPr>
          <p:spPr>
            <a:xfrm>
              <a:off x="4716016" y="3360918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8" name="Овал 137"/>
            <p:cNvSpPr/>
            <p:nvPr/>
          </p:nvSpPr>
          <p:spPr>
            <a:xfrm>
              <a:off x="4932040" y="3378769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9" name="Овал 138"/>
            <p:cNvSpPr/>
            <p:nvPr/>
          </p:nvSpPr>
          <p:spPr>
            <a:xfrm>
              <a:off x="5220072" y="3378768"/>
              <a:ext cx="216024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Овал 139"/>
            <p:cNvSpPr/>
            <p:nvPr/>
          </p:nvSpPr>
          <p:spPr>
            <a:xfrm>
              <a:off x="5436096" y="3378768"/>
              <a:ext cx="216024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Овал 140"/>
            <p:cNvSpPr/>
            <p:nvPr/>
          </p:nvSpPr>
          <p:spPr>
            <a:xfrm>
              <a:off x="5673097" y="3378769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Овал 141"/>
            <p:cNvSpPr/>
            <p:nvPr/>
          </p:nvSpPr>
          <p:spPr>
            <a:xfrm>
              <a:off x="5976964" y="3356903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Овал 142"/>
            <p:cNvSpPr/>
            <p:nvPr/>
          </p:nvSpPr>
          <p:spPr>
            <a:xfrm>
              <a:off x="6097609" y="3369543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Овал 143"/>
            <p:cNvSpPr/>
            <p:nvPr/>
          </p:nvSpPr>
          <p:spPr>
            <a:xfrm>
              <a:off x="6366483" y="3369543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Овал 144"/>
            <p:cNvSpPr/>
            <p:nvPr/>
          </p:nvSpPr>
          <p:spPr>
            <a:xfrm>
              <a:off x="6654514" y="3369543"/>
              <a:ext cx="437765" cy="19535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/>
            <p:cNvSpPr/>
            <p:nvPr/>
          </p:nvSpPr>
          <p:spPr>
            <a:xfrm>
              <a:off x="7055919" y="3378769"/>
              <a:ext cx="324394" cy="19535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Овал 146"/>
            <p:cNvSpPr/>
            <p:nvPr/>
          </p:nvSpPr>
          <p:spPr>
            <a:xfrm>
              <a:off x="7380312" y="3369544"/>
              <a:ext cx="324394" cy="19535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Овал 147"/>
            <p:cNvSpPr/>
            <p:nvPr/>
          </p:nvSpPr>
          <p:spPr>
            <a:xfrm>
              <a:off x="7848006" y="3378170"/>
              <a:ext cx="324394" cy="19535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Овал 148"/>
            <p:cNvSpPr/>
            <p:nvPr/>
          </p:nvSpPr>
          <p:spPr>
            <a:xfrm>
              <a:off x="4644008" y="3263838"/>
              <a:ext cx="288032" cy="18612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Овал 149"/>
            <p:cNvSpPr/>
            <p:nvPr/>
          </p:nvSpPr>
          <p:spPr>
            <a:xfrm>
              <a:off x="7685809" y="3378770"/>
              <a:ext cx="324394" cy="19535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10879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компьютерной графики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1566861"/>
          </a:xfrm>
        </p:spPr>
        <p:txBody>
          <a:bodyPr/>
          <a:lstStyle/>
          <a:p>
            <a:r>
              <a:rPr lang="ru-RU" dirty="0" smtClean="0"/>
              <a:t>1971-1985гг. – появились персональные компьютеры, т.е. появился доступ пользователя к дисплеям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9940" name="Picture 4" descr="Терминал IBM 327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2357430"/>
            <a:ext cx="2571750" cy="3086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2" name="Picture 6" descr="Монитор ЭВМ IBM 515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928934"/>
            <a:ext cx="3286148" cy="3248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4" name="Picture 8" descr="Матричный принтер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4643461"/>
            <a:ext cx="4048125" cy="228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компьютерной графики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156686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1986-1990гг. – появление технологии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Multimedia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(Мультимедиа).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http://www.gestiondecolor.es/images/productos/wacom_Cintiq-24hd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795" y="1928802"/>
            <a:ext cx="2643205" cy="2500330"/>
          </a:xfrm>
          <a:prstGeom prst="rect">
            <a:avLst/>
          </a:prstGeom>
          <a:noFill/>
        </p:spPr>
      </p:pic>
      <p:pic>
        <p:nvPicPr>
          <p:cNvPr id="7" name="Picture 4" descr="http://www.prodj.com.ua/img/img1b/2011/05/20110511152928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4000504"/>
            <a:ext cx="3357586" cy="3357586"/>
          </a:xfrm>
          <a:prstGeom prst="rect">
            <a:avLst/>
          </a:prstGeom>
          <a:noFill/>
        </p:spPr>
      </p:pic>
      <p:pic>
        <p:nvPicPr>
          <p:cNvPr id="1026" name="Picture 2" descr="C:\Users\1\Pictures\Анимашки\Анимированные картинки - 240x320\by_mptron.com_animation (11)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2714620"/>
            <a:ext cx="2286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1\Pictures\Анимашки\240х320\new_mptron.com_09 (2)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357562"/>
            <a:ext cx="2286000" cy="3048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компьютерной графики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56686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1991-2008гг. – появление графики нашего дня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Virtual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Reality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8916" name="Picture 4" descr="http://i.cdn.turner.com/cnn/2010/HEALTH/04/23/3d.vision.brain/t1larg.3d.tv.afp.g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3071810"/>
            <a:ext cx="5207035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7106" name="Picture 2" descr="http://www.lytkarino.info/forum/uploads/monthly_08_2007/post-567-118639983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071810"/>
            <a:ext cx="2857500" cy="282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компьютерной графики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56686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Современные технические средства компьютерной графики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7890" name="Picture 2" descr="http://news.market.meta.ua/public/images/2009/08/89a5eaad6137d2a90729f441492d463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2886075"/>
            <a:ext cx="3595714" cy="3186131"/>
          </a:xfrm>
          <a:prstGeom prst="rect">
            <a:avLst/>
          </a:prstGeom>
          <a:noFill/>
        </p:spPr>
      </p:pic>
      <p:pic>
        <p:nvPicPr>
          <p:cNvPr id="37892" name="Picture 4" descr="http://www.3dnews.ru/_imgdata/img/2007/09/04/583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3929042"/>
            <a:ext cx="414336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4" name="Picture 6" descr="http://adsdigital.ru/images/x_925722787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143512"/>
            <a:ext cx="1809731" cy="1531604"/>
          </a:xfrm>
          <a:prstGeom prst="rect">
            <a:avLst/>
          </a:prstGeom>
          <a:noFill/>
        </p:spPr>
      </p:pic>
      <p:pic>
        <p:nvPicPr>
          <p:cNvPr id="37896" name="Picture 8" descr="http://www.3dnews.ru/_imgdata/img/2007/01/08/37555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2285992"/>
            <a:ext cx="3333750" cy="1857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Области применения компьютерной графики.</a:t>
            </a:r>
            <a:endParaRPr lang="ru-RU" dirty="0"/>
          </a:p>
        </p:txBody>
      </p:sp>
      <p:grpSp>
        <p:nvGrpSpPr>
          <p:cNvPr id="4" name="Группа 93"/>
          <p:cNvGrpSpPr>
            <a:grpSpLocks/>
          </p:cNvGrpSpPr>
          <p:nvPr/>
        </p:nvGrpSpPr>
        <p:grpSpPr bwMode="auto">
          <a:xfrm>
            <a:off x="142844" y="2071678"/>
            <a:ext cx="9001156" cy="4071966"/>
            <a:chOff x="0" y="1773238"/>
            <a:chExt cx="9144000" cy="3640137"/>
          </a:xfrm>
        </p:grpSpPr>
        <p:sp>
          <p:nvSpPr>
            <p:cNvPr id="5" name="AutoShape 6"/>
            <p:cNvSpPr>
              <a:spLocks noChangeArrowheads="1"/>
            </p:cNvSpPr>
            <p:nvPr/>
          </p:nvSpPr>
          <p:spPr bwMode="gray">
            <a:xfrm>
              <a:off x="1547813" y="2349500"/>
              <a:ext cx="339725" cy="414338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gray">
            <a:xfrm>
              <a:off x="3348038" y="2349500"/>
              <a:ext cx="336550" cy="414338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" name="Group 88"/>
            <p:cNvGrpSpPr>
              <a:grpSpLocks/>
            </p:cNvGrpSpPr>
            <p:nvPr/>
          </p:nvGrpSpPr>
          <p:grpSpPr bwMode="auto">
            <a:xfrm>
              <a:off x="0" y="1773238"/>
              <a:ext cx="1555750" cy="1625600"/>
              <a:chOff x="0" y="1117"/>
              <a:chExt cx="980" cy="1024"/>
            </a:xfrm>
          </p:grpSpPr>
          <p:sp>
            <p:nvSpPr>
              <p:cNvPr id="85" name="Oval 13"/>
              <p:cNvSpPr>
                <a:spLocks noChangeArrowheads="1"/>
              </p:cNvSpPr>
              <p:nvPr/>
            </p:nvSpPr>
            <p:spPr bwMode="gray">
              <a:xfrm>
                <a:off x="0" y="1117"/>
                <a:ext cx="980" cy="1024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" name="Oval 14"/>
              <p:cNvSpPr>
                <a:spLocks noChangeArrowheads="1"/>
              </p:cNvSpPr>
              <p:nvPr/>
            </p:nvSpPr>
            <p:spPr bwMode="gray">
              <a:xfrm>
                <a:off x="0" y="1117"/>
                <a:ext cx="980" cy="1024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32001"/>
                    </a:schemeClr>
                  </a:gs>
                  <a:gs pos="100000">
                    <a:schemeClr val="folHlink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Oval 15"/>
              <p:cNvSpPr>
                <a:spLocks noChangeArrowheads="1"/>
              </p:cNvSpPr>
              <p:nvPr/>
            </p:nvSpPr>
            <p:spPr bwMode="gray">
              <a:xfrm>
                <a:off x="70" y="1185"/>
                <a:ext cx="789" cy="850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54118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Oval 16"/>
              <p:cNvSpPr>
                <a:spLocks noChangeArrowheads="1"/>
              </p:cNvSpPr>
              <p:nvPr/>
            </p:nvSpPr>
            <p:spPr bwMode="gray">
              <a:xfrm>
                <a:off x="71" y="1188"/>
                <a:ext cx="789" cy="850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63529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Oval 17"/>
              <p:cNvSpPr>
                <a:spLocks noChangeArrowheads="1"/>
              </p:cNvSpPr>
              <p:nvPr/>
            </p:nvSpPr>
            <p:spPr bwMode="gray">
              <a:xfrm>
                <a:off x="117" y="1233"/>
                <a:ext cx="711" cy="76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90" name="Group 18"/>
              <p:cNvGrpSpPr>
                <a:grpSpLocks/>
              </p:cNvGrpSpPr>
              <p:nvPr/>
            </p:nvGrpSpPr>
            <p:grpSpPr bwMode="auto">
              <a:xfrm>
                <a:off x="130" y="1245"/>
                <a:ext cx="688" cy="740"/>
                <a:chOff x="4166" y="1706"/>
                <a:chExt cx="1252" cy="1252"/>
              </a:xfrm>
            </p:grpSpPr>
            <p:sp>
              <p:nvSpPr>
                <p:cNvPr id="92" name="Oval 19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93" name="Oval 20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94" name="Oval 21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95" name="Oval 22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91" name="Text Box 38"/>
              <p:cNvSpPr txBox="1">
                <a:spLocks noChangeArrowheads="1"/>
              </p:cNvSpPr>
              <p:nvPr/>
            </p:nvSpPr>
            <p:spPr bwMode="gray">
              <a:xfrm>
                <a:off x="97" y="1439"/>
                <a:ext cx="758" cy="40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Научная графика </a:t>
                </a:r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" name="Group 89"/>
            <p:cNvGrpSpPr>
              <a:grpSpLocks/>
            </p:cNvGrpSpPr>
            <p:nvPr/>
          </p:nvGrpSpPr>
          <p:grpSpPr bwMode="auto">
            <a:xfrm>
              <a:off x="1908175" y="1773238"/>
              <a:ext cx="1438275" cy="1552575"/>
              <a:chOff x="1202" y="1117"/>
              <a:chExt cx="906" cy="978"/>
            </a:xfrm>
          </p:grpSpPr>
          <p:sp>
            <p:nvSpPr>
              <p:cNvPr id="74" name="Oval 23"/>
              <p:cNvSpPr>
                <a:spLocks noChangeArrowheads="1"/>
              </p:cNvSpPr>
              <p:nvPr/>
            </p:nvSpPr>
            <p:spPr bwMode="gray">
              <a:xfrm>
                <a:off x="1202" y="1117"/>
                <a:ext cx="906" cy="97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Oval 24"/>
              <p:cNvSpPr>
                <a:spLocks noChangeArrowheads="1"/>
              </p:cNvSpPr>
              <p:nvPr/>
            </p:nvSpPr>
            <p:spPr bwMode="gray">
              <a:xfrm>
                <a:off x="1202" y="1117"/>
                <a:ext cx="906" cy="97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32001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Oval 25"/>
              <p:cNvSpPr>
                <a:spLocks noChangeArrowheads="1"/>
              </p:cNvSpPr>
              <p:nvPr/>
            </p:nvSpPr>
            <p:spPr bwMode="gray">
              <a:xfrm>
                <a:off x="1272" y="1187"/>
                <a:ext cx="789" cy="85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4118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Oval 26"/>
              <p:cNvSpPr>
                <a:spLocks noChangeArrowheads="1"/>
              </p:cNvSpPr>
              <p:nvPr/>
            </p:nvSpPr>
            <p:spPr bwMode="gray">
              <a:xfrm>
                <a:off x="1273" y="1188"/>
                <a:ext cx="788" cy="85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63529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" name="Oval 27"/>
              <p:cNvSpPr>
                <a:spLocks noChangeArrowheads="1"/>
              </p:cNvSpPr>
              <p:nvPr/>
            </p:nvSpPr>
            <p:spPr bwMode="gray">
              <a:xfrm>
                <a:off x="1318" y="1232"/>
                <a:ext cx="711" cy="76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79" name="Group 28"/>
              <p:cNvGrpSpPr>
                <a:grpSpLocks/>
              </p:cNvGrpSpPr>
              <p:nvPr/>
            </p:nvGrpSpPr>
            <p:grpSpPr bwMode="auto">
              <a:xfrm>
                <a:off x="1332" y="1242"/>
                <a:ext cx="688" cy="740"/>
                <a:chOff x="4166" y="1706"/>
                <a:chExt cx="1252" cy="1252"/>
              </a:xfrm>
            </p:grpSpPr>
            <p:sp>
              <p:nvSpPr>
                <p:cNvPr id="81" name="Oval 29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82" name="Oval 30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83" name="Oval 31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84" name="Oval 32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80" name="Text Box 39"/>
              <p:cNvSpPr txBox="1">
                <a:spLocks noChangeArrowheads="1"/>
              </p:cNvSpPr>
              <p:nvPr/>
            </p:nvSpPr>
            <p:spPr bwMode="gray">
              <a:xfrm>
                <a:off x="1292" y="1434"/>
                <a:ext cx="726" cy="41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Деловая графика </a:t>
                </a:r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9" name="Group 90"/>
            <p:cNvGrpSpPr>
              <a:grpSpLocks/>
            </p:cNvGrpSpPr>
            <p:nvPr/>
          </p:nvGrpSpPr>
          <p:grpSpPr bwMode="auto">
            <a:xfrm>
              <a:off x="3611564" y="1800225"/>
              <a:ext cx="1766888" cy="1549400"/>
              <a:chOff x="2275" y="1134"/>
              <a:chExt cx="1113" cy="976"/>
            </a:xfrm>
          </p:grpSpPr>
          <p:sp>
            <p:nvSpPr>
              <p:cNvPr id="63" name="Oval 8"/>
              <p:cNvSpPr>
                <a:spLocks noChangeArrowheads="1"/>
              </p:cNvSpPr>
              <p:nvPr/>
            </p:nvSpPr>
            <p:spPr bwMode="gray">
              <a:xfrm>
                <a:off x="2340" y="1134"/>
                <a:ext cx="906" cy="976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Oval 9"/>
              <p:cNvSpPr>
                <a:spLocks noChangeArrowheads="1"/>
              </p:cNvSpPr>
              <p:nvPr/>
            </p:nvSpPr>
            <p:spPr bwMode="gray">
              <a:xfrm>
                <a:off x="2340" y="1134"/>
                <a:ext cx="906" cy="976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32001"/>
                    </a:schemeClr>
                  </a:gs>
                  <a:gs pos="100000">
                    <a:schemeClr val="hlink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Oval 10"/>
              <p:cNvSpPr>
                <a:spLocks noChangeArrowheads="1"/>
              </p:cNvSpPr>
              <p:nvPr/>
            </p:nvSpPr>
            <p:spPr bwMode="gray">
              <a:xfrm>
                <a:off x="2336" y="1202"/>
                <a:ext cx="863" cy="866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Oval 11"/>
              <p:cNvSpPr>
                <a:spLocks noChangeArrowheads="1"/>
              </p:cNvSpPr>
              <p:nvPr/>
            </p:nvSpPr>
            <p:spPr bwMode="gray">
              <a:xfrm>
                <a:off x="2426" y="1208"/>
                <a:ext cx="789" cy="84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63529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2"/>
              <p:cNvSpPr>
                <a:spLocks noChangeArrowheads="1"/>
              </p:cNvSpPr>
              <p:nvPr/>
            </p:nvSpPr>
            <p:spPr bwMode="gray">
              <a:xfrm>
                <a:off x="2460" y="1247"/>
                <a:ext cx="712" cy="76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68" name="Group 33"/>
              <p:cNvGrpSpPr>
                <a:grpSpLocks/>
              </p:cNvGrpSpPr>
              <p:nvPr/>
            </p:nvGrpSpPr>
            <p:grpSpPr bwMode="auto">
              <a:xfrm>
                <a:off x="2475" y="1257"/>
                <a:ext cx="689" cy="740"/>
                <a:chOff x="4166" y="1706"/>
                <a:chExt cx="1252" cy="1252"/>
              </a:xfrm>
            </p:grpSpPr>
            <p:sp>
              <p:nvSpPr>
                <p:cNvPr id="70" name="Oval 34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71" name="Oval 35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72" name="Oval 36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73" name="Oval 37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69" name="Text Box 40"/>
              <p:cNvSpPr txBox="1">
                <a:spLocks noChangeArrowheads="1"/>
              </p:cNvSpPr>
              <p:nvPr/>
            </p:nvSpPr>
            <p:spPr bwMode="gray">
              <a:xfrm>
                <a:off x="2275" y="1342"/>
                <a:ext cx="1113" cy="58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ru-RU" b="1" dirty="0" err="1">
                    <a:latin typeface="Times New Roman" pitchFamily="18" charset="0"/>
                    <a:cs typeface="Times New Roman" pitchFamily="18" charset="0"/>
                  </a:rPr>
                  <a:t>Конструк</a:t>
                </a:r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  <a:p>
                <a:pPr algn="ctr" eaLnBrk="0" hangingPunct="0"/>
                <a:r>
                  <a:rPr lang="ru-RU" b="1" dirty="0" err="1">
                    <a:latin typeface="Times New Roman" pitchFamily="18" charset="0"/>
                    <a:cs typeface="Times New Roman" pitchFamily="18" charset="0"/>
                  </a:rPr>
                  <a:t>торская</a:t>
                </a:r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 графика </a:t>
                </a:r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" name="AutoShape 41"/>
            <p:cNvSpPr>
              <a:spLocks noChangeArrowheads="1"/>
            </p:cNvSpPr>
            <p:nvPr/>
          </p:nvSpPr>
          <p:spPr bwMode="gray">
            <a:xfrm>
              <a:off x="5148263" y="2349500"/>
              <a:ext cx="339725" cy="414338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" name="Group 91"/>
            <p:cNvGrpSpPr>
              <a:grpSpLocks/>
            </p:cNvGrpSpPr>
            <p:nvPr/>
          </p:nvGrpSpPr>
          <p:grpSpPr bwMode="auto">
            <a:xfrm>
              <a:off x="5378452" y="1773238"/>
              <a:ext cx="1690688" cy="1552575"/>
              <a:chOff x="3388" y="1117"/>
              <a:chExt cx="1065" cy="978"/>
            </a:xfrm>
          </p:grpSpPr>
          <p:sp>
            <p:nvSpPr>
              <p:cNvPr id="52" name="Oval 42"/>
              <p:cNvSpPr>
                <a:spLocks noChangeArrowheads="1"/>
              </p:cNvSpPr>
              <p:nvPr/>
            </p:nvSpPr>
            <p:spPr bwMode="gray">
              <a:xfrm>
                <a:off x="3470" y="1117"/>
                <a:ext cx="910" cy="97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Oval 43"/>
              <p:cNvSpPr>
                <a:spLocks noChangeArrowheads="1"/>
              </p:cNvSpPr>
              <p:nvPr/>
            </p:nvSpPr>
            <p:spPr bwMode="gray">
              <a:xfrm>
                <a:off x="3470" y="1117"/>
                <a:ext cx="910" cy="97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32001"/>
                    </a:schemeClr>
                  </a:gs>
                  <a:gs pos="100000">
                    <a:schemeClr val="folHlink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Oval 44"/>
              <p:cNvSpPr>
                <a:spLocks noChangeArrowheads="1"/>
              </p:cNvSpPr>
              <p:nvPr/>
            </p:nvSpPr>
            <p:spPr bwMode="gray">
              <a:xfrm>
                <a:off x="3538" y="1185"/>
                <a:ext cx="792" cy="852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54118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Oval 45"/>
              <p:cNvSpPr>
                <a:spLocks noChangeArrowheads="1"/>
              </p:cNvSpPr>
              <p:nvPr/>
            </p:nvSpPr>
            <p:spPr bwMode="gray">
              <a:xfrm>
                <a:off x="3541" y="1188"/>
                <a:ext cx="789" cy="850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63529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Oval 46"/>
              <p:cNvSpPr>
                <a:spLocks noChangeArrowheads="1"/>
              </p:cNvSpPr>
              <p:nvPr/>
            </p:nvSpPr>
            <p:spPr bwMode="gray">
              <a:xfrm>
                <a:off x="3587" y="1233"/>
                <a:ext cx="711" cy="76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57" name="Group 47"/>
              <p:cNvGrpSpPr>
                <a:grpSpLocks/>
              </p:cNvGrpSpPr>
              <p:nvPr/>
            </p:nvGrpSpPr>
            <p:grpSpPr bwMode="auto">
              <a:xfrm>
                <a:off x="3600" y="1245"/>
                <a:ext cx="688" cy="740"/>
                <a:chOff x="4166" y="1706"/>
                <a:chExt cx="1252" cy="1252"/>
              </a:xfrm>
            </p:grpSpPr>
            <p:sp>
              <p:nvSpPr>
                <p:cNvPr id="59" name="Oval 48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60" name="Oval 49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61" name="Oval 50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62" name="Oval 51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 dirty="0"/>
                </a:p>
              </p:txBody>
            </p:sp>
          </p:grpSp>
          <p:sp>
            <p:nvSpPr>
              <p:cNvPr id="58" name="Text Box 62"/>
              <p:cNvSpPr txBox="1">
                <a:spLocks noChangeArrowheads="1"/>
              </p:cNvSpPr>
              <p:nvPr/>
            </p:nvSpPr>
            <p:spPr bwMode="gray">
              <a:xfrm>
                <a:off x="3388" y="1350"/>
                <a:ext cx="1065" cy="58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ru-RU" b="1" dirty="0" err="1">
                    <a:latin typeface="Times New Roman" pitchFamily="18" charset="0"/>
                    <a:cs typeface="Times New Roman" pitchFamily="18" charset="0"/>
                  </a:rPr>
                  <a:t>Иллюстра</a:t>
                </a:r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  <a:p>
                <a:pPr algn="ctr" eaLnBrk="0" hangingPunct="0"/>
                <a:r>
                  <a:rPr lang="ru-RU" b="1" dirty="0" err="1">
                    <a:latin typeface="Times New Roman" pitchFamily="18" charset="0"/>
                    <a:cs typeface="Times New Roman" pitchFamily="18" charset="0"/>
                  </a:rPr>
                  <a:t>тивная</a:t>
                </a:r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ctr" eaLnBrk="0" hangingPunct="0"/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графика </a:t>
                </a:r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2" name="AutoShape 65"/>
            <p:cNvSpPr>
              <a:spLocks noChangeArrowheads="1"/>
            </p:cNvSpPr>
            <p:nvPr/>
          </p:nvSpPr>
          <p:spPr bwMode="gray">
            <a:xfrm>
              <a:off x="6948488" y="2349500"/>
              <a:ext cx="336550" cy="414338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" name="Group 92"/>
            <p:cNvGrpSpPr>
              <a:grpSpLocks/>
            </p:cNvGrpSpPr>
            <p:nvPr/>
          </p:nvGrpSpPr>
          <p:grpSpPr bwMode="auto">
            <a:xfrm>
              <a:off x="7305675" y="1773238"/>
              <a:ext cx="1444625" cy="1552575"/>
              <a:chOff x="4602" y="1117"/>
              <a:chExt cx="910" cy="978"/>
            </a:xfrm>
          </p:grpSpPr>
          <p:sp>
            <p:nvSpPr>
              <p:cNvPr id="41" name="Oval 66"/>
              <p:cNvSpPr>
                <a:spLocks noChangeArrowheads="1"/>
              </p:cNvSpPr>
              <p:nvPr/>
            </p:nvSpPr>
            <p:spPr bwMode="gray">
              <a:xfrm>
                <a:off x="4602" y="1117"/>
                <a:ext cx="910" cy="97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67"/>
              <p:cNvSpPr>
                <a:spLocks noChangeArrowheads="1"/>
              </p:cNvSpPr>
              <p:nvPr/>
            </p:nvSpPr>
            <p:spPr bwMode="gray">
              <a:xfrm>
                <a:off x="4602" y="1117"/>
                <a:ext cx="910" cy="97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32001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68"/>
              <p:cNvSpPr>
                <a:spLocks noChangeArrowheads="1"/>
              </p:cNvSpPr>
              <p:nvPr/>
            </p:nvSpPr>
            <p:spPr bwMode="gray">
              <a:xfrm>
                <a:off x="4672" y="1187"/>
                <a:ext cx="792" cy="85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4118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69"/>
              <p:cNvSpPr>
                <a:spLocks noChangeArrowheads="1"/>
              </p:cNvSpPr>
              <p:nvPr/>
            </p:nvSpPr>
            <p:spPr bwMode="gray">
              <a:xfrm>
                <a:off x="4675" y="1188"/>
                <a:ext cx="789" cy="85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63529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70"/>
              <p:cNvSpPr>
                <a:spLocks noChangeArrowheads="1"/>
              </p:cNvSpPr>
              <p:nvPr/>
            </p:nvSpPr>
            <p:spPr bwMode="gray">
              <a:xfrm>
                <a:off x="4720" y="1232"/>
                <a:ext cx="711" cy="76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46" name="Group 71"/>
              <p:cNvGrpSpPr>
                <a:grpSpLocks/>
              </p:cNvGrpSpPr>
              <p:nvPr/>
            </p:nvGrpSpPr>
            <p:grpSpPr bwMode="auto">
              <a:xfrm>
                <a:off x="4734" y="1242"/>
                <a:ext cx="688" cy="740"/>
                <a:chOff x="4166" y="1706"/>
                <a:chExt cx="1252" cy="1252"/>
              </a:xfrm>
            </p:grpSpPr>
            <p:sp>
              <p:nvSpPr>
                <p:cNvPr id="48" name="Oval 72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9" name="Oval 73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50" name="Oval 74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51" name="Oval 75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7" name="Text Box 76"/>
              <p:cNvSpPr txBox="1">
                <a:spLocks noChangeArrowheads="1"/>
              </p:cNvSpPr>
              <p:nvPr/>
            </p:nvSpPr>
            <p:spPr bwMode="gray">
              <a:xfrm>
                <a:off x="4725" y="1395"/>
                <a:ext cx="725" cy="58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Художественная графика</a:t>
                </a:r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4" name="AutoShape 80"/>
            <p:cNvSpPr>
              <a:spLocks noChangeArrowheads="1"/>
            </p:cNvSpPr>
            <p:nvPr/>
          </p:nvSpPr>
          <p:spPr bwMode="gray">
            <a:xfrm>
              <a:off x="2484438" y="4437063"/>
              <a:ext cx="336550" cy="414337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" name="Group 93"/>
            <p:cNvGrpSpPr>
              <a:grpSpLocks/>
            </p:cNvGrpSpPr>
            <p:nvPr/>
          </p:nvGrpSpPr>
          <p:grpSpPr bwMode="auto">
            <a:xfrm>
              <a:off x="2840039" y="3836988"/>
              <a:ext cx="1608138" cy="1549400"/>
              <a:chOff x="1789" y="2417"/>
              <a:chExt cx="1013" cy="976"/>
            </a:xfrm>
          </p:grpSpPr>
          <p:sp>
            <p:nvSpPr>
              <p:cNvPr id="30" name="Oval 86"/>
              <p:cNvSpPr>
                <a:spLocks noChangeArrowheads="1"/>
              </p:cNvSpPr>
              <p:nvPr/>
            </p:nvSpPr>
            <p:spPr bwMode="gray">
              <a:xfrm>
                <a:off x="1789" y="2417"/>
                <a:ext cx="906" cy="976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Oval 87"/>
              <p:cNvSpPr>
                <a:spLocks noChangeArrowheads="1"/>
              </p:cNvSpPr>
              <p:nvPr/>
            </p:nvSpPr>
            <p:spPr bwMode="gray">
              <a:xfrm>
                <a:off x="1789" y="2417"/>
                <a:ext cx="906" cy="976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32001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Oval 88"/>
              <p:cNvSpPr>
                <a:spLocks noChangeArrowheads="1"/>
              </p:cNvSpPr>
              <p:nvPr/>
            </p:nvSpPr>
            <p:spPr bwMode="gray">
              <a:xfrm>
                <a:off x="1857" y="2487"/>
                <a:ext cx="789" cy="84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4118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89"/>
              <p:cNvSpPr>
                <a:spLocks noChangeArrowheads="1"/>
              </p:cNvSpPr>
              <p:nvPr/>
            </p:nvSpPr>
            <p:spPr bwMode="gray">
              <a:xfrm>
                <a:off x="1860" y="2490"/>
                <a:ext cx="786" cy="846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63529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90"/>
              <p:cNvSpPr>
                <a:spLocks noChangeArrowheads="1"/>
              </p:cNvSpPr>
              <p:nvPr/>
            </p:nvSpPr>
            <p:spPr bwMode="gray">
              <a:xfrm>
                <a:off x="1903" y="2532"/>
                <a:ext cx="711" cy="76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35" name="Group 91"/>
              <p:cNvGrpSpPr>
                <a:grpSpLocks/>
              </p:cNvGrpSpPr>
              <p:nvPr/>
            </p:nvGrpSpPr>
            <p:grpSpPr bwMode="auto">
              <a:xfrm>
                <a:off x="1917" y="2542"/>
                <a:ext cx="688" cy="740"/>
                <a:chOff x="4166" y="1706"/>
                <a:chExt cx="1252" cy="1252"/>
              </a:xfrm>
            </p:grpSpPr>
            <p:sp>
              <p:nvSpPr>
                <p:cNvPr id="37" name="Oval 92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38" name="Oval 93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39" name="Oval 94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40" name="Oval 95"/>
                <p:cNvSpPr>
                  <a:spLocks noChangeArrowheads="1"/>
                </p:cNvSpPr>
                <p:nvPr/>
              </p:nvSpPr>
              <p:spPr bwMode="gray">
                <a:xfrm>
                  <a:off x="4289" y="1805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6" name="Text Box 101"/>
              <p:cNvSpPr txBox="1">
                <a:spLocks noChangeArrowheads="1"/>
              </p:cNvSpPr>
              <p:nvPr/>
            </p:nvSpPr>
            <p:spPr bwMode="gray">
              <a:xfrm>
                <a:off x="1791" y="2736"/>
                <a:ext cx="1011" cy="40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Рекламная  графика </a:t>
                </a:r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6" name="Group 94"/>
            <p:cNvGrpSpPr>
              <a:grpSpLocks/>
            </p:cNvGrpSpPr>
            <p:nvPr/>
          </p:nvGrpSpPr>
          <p:grpSpPr bwMode="auto">
            <a:xfrm>
              <a:off x="4572002" y="3860800"/>
              <a:ext cx="1744663" cy="1552575"/>
              <a:chOff x="2880" y="2432"/>
              <a:chExt cx="1099" cy="978"/>
            </a:xfrm>
          </p:grpSpPr>
          <p:sp>
            <p:nvSpPr>
              <p:cNvPr id="19" name="Oval 81"/>
              <p:cNvSpPr>
                <a:spLocks noChangeArrowheads="1"/>
              </p:cNvSpPr>
              <p:nvPr/>
            </p:nvSpPr>
            <p:spPr bwMode="gray">
              <a:xfrm>
                <a:off x="2927" y="2432"/>
                <a:ext cx="906" cy="97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Oval 82"/>
              <p:cNvSpPr>
                <a:spLocks noChangeArrowheads="1"/>
              </p:cNvSpPr>
              <p:nvPr/>
            </p:nvSpPr>
            <p:spPr bwMode="gray">
              <a:xfrm>
                <a:off x="2927" y="2432"/>
                <a:ext cx="906" cy="97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32001"/>
                    </a:schemeClr>
                  </a:gs>
                  <a:gs pos="100000">
                    <a:schemeClr val="hlink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Oval 83"/>
              <p:cNvSpPr>
                <a:spLocks noChangeArrowheads="1"/>
              </p:cNvSpPr>
              <p:nvPr/>
            </p:nvSpPr>
            <p:spPr bwMode="gray">
              <a:xfrm>
                <a:off x="2921" y="2500"/>
                <a:ext cx="863" cy="86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Oval 84"/>
              <p:cNvSpPr>
                <a:spLocks noChangeArrowheads="1"/>
              </p:cNvSpPr>
              <p:nvPr/>
            </p:nvSpPr>
            <p:spPr bwMode="gray">
              <a:xfrm>
                <a:off x="3011" y="2507"/>
                <a:ext cx="789" cy="850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63529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Oval 85"/>
              <p:cNvSpPr>
                <a:spLocks noChangeArrowheads="1"/>
              </p:cNvSpPr>
              <p:nvPr/>
            </p:nvSpPr>
            <p:spPr bwMode="gray">
              <a:xfrm>
                <a:off x="3045" y="2547"/>
                <a:ext cx="712" cy="765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24" name="Group 96"/>
              <p:cNvGrpSpPr>
                <a:grpSpLocks/>
              </p:cNvGrpSpPr>
              <p:nvPr/>
            </p:nvGrpSpPr>
            <p:grpSpPr bwMode="auto">
              <a:xfrm>
                <a:off x="3060" y="2557"/>
                <a:ext cx="689" cy="740"/>
                <a:chOff x="4166" y="1706"/>
                <a:chExt cx="1252" cy="1252"/>
              </a:xfrm>
            </p:grpSpPr>
            <p:sp>
              <p:nvSpPr>
                <p:cNvPr id="26" name="Oval 97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7" name="Oval 98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8" name="Oval 99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9" name="Oval 100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5" name="Text Box 102"/>
              <p:cNvSpPr txBox="1">
                <a:spLocks noChangeArrowheads="1"/>
              </p:cNvSpPr>
              <p:nvPr/>
            </p:nvSpPr>
            <p:spPr bwMode="gray">
              <a:xfrm>
                <a:off x="2880" y="2686"/>
                <a:ext cx="1099" cy="58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ru-RU" b="1" dirty="0" err="1">
                    <a:latin typeface="Times New Roman" pitchFamily="18" charset="0"/>
                    <a:cs typeface="Times New Roman" pitchFamily="18" charset="0"/>
                  </a:rPr>
                  <a:t>Компьюте</a:t>
                </a:r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  <a:p>
                <a:pPr algn="ctr" eaLnBrk="0" hangingPunct="0"/>
                <a:r>
                  <a:rPr lang="ru-RU" b="1" dirty="0" err="1">
                    <a:latin typeface="Times New Roman" pitchFamily="18" charset="0"/>
                    <a:cs typeface="Times New Roman" pitchFamily="18" charset="0"/>
                  </a:rPr>
                  <a:t>рная</a:t>
                </a:r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ctr" eaLnBrk="0" hangingPunct="0"/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анимация </a:t>
                </a:r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7" name="AutoShape 115"/>
            <p:cNvSpPr>
              <a:spLocks noChangeArrowheads="1"/>
            </p:cNvSpPr>
            <p:nvPr/>
          </p:nvSpPr>
          <p:spPr bwMode="gray">
            <a:xfrm>
              <a:off x="8804275" y="2349500"/>
              <a:ext cx="339725" cy="414338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AutoShape 116"/>
            <p:cNvSpPr>
              <a:spLocks noChangeArrowheads="1"/>
            </p:cNvSpPr>
            <p:nvPr/>
          </p:nvSpPr>
          <p:spPr bwMode="gray">
            <a:xfrm>
              <a:off x="4284663" y="4365625"/>
              <a:ext cx="339725" cy="414338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000019</Template>
  <TotalTime>890</TotalTime>
  <Words>474</Words>
  <Application>Microsoft Office PowerPoint</Application>
  <PresentationFormat>Экран (4:3)</PresentationFormat>
  <Paragraphs>123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40</vt:i4>
      </vt:variant>
    </vt:vector>
  </HeadingPairs>
  <TitlesOfParts>
    <vt:vector size="42" baseType="lpstr">
      <vt:lpstr>Сеть</vt:lpstr>
      <vt:lpstr>Тема Office</vt:lpstr>
      <vt:lpstr>Компьютерная графика. Виды компьютерной графики. </vt:lpstr>
      <vt:lpstr>Компьютерная графика-область информатики</vt:lpstr>
      <vt:lpstr>История компьютерной графики</vt:lpstr>
      <vt:lpstr>История компьютерной графики</vt:lpstr>
      <vt:lpstr>История компьютерной графики</vt:lpstr>
      <vt:lpstr>История компьютерной графики</vt:lpstr>
      <vt:lpstr>История компьютерной графики</vt:lpstr>
      <vt:lpstr>История компьютерной графики</vt:lpstr>
      <vt:lpstr>Области применения компьютерной графики.</vt:lpstr>
      <vt:lpstr>Научная графика</vt:lpstr>
      <vt:lpstr>Деловая графика</vt:lpstr>
      <vt:lpstr>Конструкторская графика</vt:lpstr>
      <vt:lpstr>Иллюстративная графика</vt:lpstr>
      <vt:lpstr>Художественная и рекламная графика</vt:lpstr>
      <vt:lpstr>Компьютерная анимация, графика для Интернета, мультимедиа </vt:lpstr>
      <vt:lpstr>Виды компьютерной графики.</vt:lpstr>
      <vt:lpstr>Растровая графика</vt:lpstr>
      <vt:lpstr>Основа растровой графики</vt:lpstr>
      <vt:lpstr>Примеры растровой графики</vt:lpstr>
      <vt:lpstr>Области применения растровой графики:</vt:lpstr>
      <vt:lpstr>Основы работы с  растровой графикой:</vt:lpstr>
      <vt:lpstr>Векторная графика:</vt:lpstr>
      <vt:lpstr>Основа векторной графики</vt:lpstr>
      <vt:lpstr>Примеры векторной графики:</vt:lpstr>
      <vt:lpstr>Области применения векторной графики:</vt:lpstr>
      <vt:lpstr>Основы работы  с векторной графикой:</vt:lpstr>
      <vt:lpstr>Фрактальная графика</vt:lpstr>
      <vt:lpstr>3D графика:</vt:lpstr>
      <vt:lpstr>Примеры 3D графики:</vt:lpstr>
      <vt:lpstr>Анализ программ компьютерной графики и живописи.</vt:lpstr>
      <vt:lpstr>Применение   компьютерной графика профессиональной деятельности человека </vt:lpstr>
      <vt:lpstr>Цифровое искусство и его известные мастера.</vt:lpstr>
      <vt:lpstr>Цифровое искусство и его известные мастера.</vt:lpstr>
      <vt:lpstr>Цифровое искусство и его известные мастера.</vt:lpstr>
      <vt:lpstr>Цифровое искусство и его известные мастера.</vt:lpstr>
      <vt:lpstr>Цифровое искусство и его известные мастера.</vt:lpstr>
      <vt:lpstr>Задание.</vt:lpstr>
      <vt:lpstr>в Paint                                       в Word    </vt:lpstr>
      <vt:lpstr>в Paint                                       в Word    </vt:lpstr>
      <vt:lpstr>в Paint                                       в Word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Нина</dc:creator>
  <cp:lastModifiedBy>comp</cp:lastModifiedBy>
  <cp:revision>160</cp:revision>
  <dcterms:created xsi:type="dcterms:W3CDTF">1601-01-01T00:00:00Z</dcterms:created>
  <dcterms:modified xsi:type="dcterms:W3CDTF">2023-12-14T08:09:49Z</dcterms:modified>
</cp:coreProperties>
</file>