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-94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20426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367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996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3733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03330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898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6110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2380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042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7341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854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AE891B10-D0DB-40A9-AAF9-5706D6ABF9FA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2F711640-FBE1-4C58-AE4E-1F4898DF4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297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49BDB3-8B87-4E87-8ADE-B24CFAB19E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Политические системы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DD10087-985E-4DAC-AFFB-982D094BC0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2167" y="4476584"/>
            <a:ext cx="9144773" cy="1186732"/>
          </a:xfrm>
        </p:spPr>
        <p:txBody>
          <a:bodyPr>
            <a:normAutofit/>
          </a:bodyPr>
          <a:lstStyle/>
          <a:p>
            <a:pPr algn="r"/>
            <a:endParaRPr lang="ru-RU" sz="1400" dirty="0"/>
          </a:p>
          <a:p>
            <a:pPr algn="r"/>
            <a:r>
              <a:rPr lang="ru-RU" sz="1400" smtClean="0"/>
              <a:t>Составила</a:t>
            </a:r>
            <a:r>
              <a:rPr lang="ru-RU" sz="1400" smtClean="0"/>
              <a:t>: </a:t>
            </a:r>
            <a:r>
              <a:rPr lang="ru-RU" sz="1400" dirty="0"/>
              <a:t>Медведева А.В.,</a:t>
            </a:r>
          </a:p>
          <a:p>
            <a:pPr algn="r"/>
            <a:r>
              <a:rPr lang="ru-RU" sz="1400" dirty="0" smtClean="0"/>
              <a:t>Учитель истории, </a:t>
            </a:r>
            <a:r>
              <a:rPr lang="ru-RU" sz="1400" dirty="0"/>
              <a:t>обществознания.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021765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238C20-5003-4DA7-90DF-5181059CE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Суверенитет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47BCAA-3E12-49D9-8FB4-EA76E4E9D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4725063" cy="3945835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Суверенитет — это важнейший признак демократии, опирающийся на принцип народовластия. Представители законодательных органов выбираются гражданами страны путём свободных политических выборов.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EB6AF9F-2F23-40FF-9079-14B207D95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0418" y="2057400"/>
            <a:ext cx="40290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4544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1A424B-3360-477B-B556-940DA7023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Виды демократии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EE5B85A1-9C56-400F-9125-B9CDF2D5E8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3421" y="2057400"/>
            <a:ext cx="539182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4313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32D008-48DA-430C-9F4B-BE7907399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Преимущества и недостатки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FF2F63D9-4027-4180-A633-63858E5651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0272" y="1988634"/>
            <a:ext cx="6062542" cy="40386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50D5AE2-B426-47C5-B7D8-10925A13D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7726" y="4220736"/>
            <a:ext cx="2709746" cy="180649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56D89C6-885C-41F4-B786-C83383D82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7726" y="1965960"/>
            <a:ext cx="2709746" cy="189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4306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5D9E725-7E56-480D-B94D-5EEB0F19A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Политические системы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D5DE0B-D4D2-48AD-B9A3-BE6392E29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4721" y="1965960"/>
            <a:ext cx="3764279" cy="245099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Политическая система — это совокупность политических институтов и норм, взаимодействующих между собой с целью осуществления политической власти и управления обществом.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2FC655E-6FB6-4E15-82A3-46BE85C50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633" y="1855635"/>
            <a:ext cx="4071068" cy="226453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58622AA-C744-4BAF-B0CF-14674E232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551" y="3878912"/>
            <a:ext cx="3839153" cy="202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2719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71889B-4240-4CCA-B44A-B6DF6F642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571" y="83820"/>
            <a:ext cx="9875520" cy="1356360"/>
          </a:xfrm>
        </p:spPr>
        <p:txBody>
          <a:bodyPr/>
          <a:lstStyle/>
          <a:p>
            <a:pPr algn="ctr"/>
            <a:r>
              <a:rPr lang="ru-RU" sz="4800" dirty="0"/>
              <a:t>п</a:t>
            </a:r>
            <a:r>
              <a:rPr lang="ru-RU" dirty="0"/>
              <a:t>одсистемы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4E355619-95EE-4176-ACBB-4F7695A0F3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7978" y="1440180"/>
            <a:ext cx="5785520" cy="450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149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0C22DB-4932-4C37-9C29-3194F15A4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/>
              <a:t>в</a:t>
            </a:r>
            <a:r>
              <a:rPr lang="ru-RU" dirty="0"/>
              <a:t>иды политических систем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D43DB36-A9A3-4D81-8E84-C5FD99CB5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555" y="1965959"/>
            <a:ext cx="5533445" cy="269350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Тоталитарная. Строится на 3-х главных факторах: одна власть — одна партия — народ подчиняется власти. </a:t>
            </a:r>
          </a:p>
          <a:p>
            <a:pPr algn="just"/>
            <a:r>
              <a:rPr lang="ru-RU" dirty="0"/>
              <a:t>Авторитарная. Характеризуется жесткой, неограниченной властью одного лидера или группы лиц, народ подчиняется правящей верхушке. </a:t>
            </a:r>
          </a:p>
          <a:p>
            <a:pPr algn="just"/>
            <a:r>
              <a:rPr lang="ru-RU" dirty="0"/>
              <a:t>Демократическая. Предполагает несколько политических партий, власть народа, народные выборы органов государственной власти.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9B35D0A-26A3-4441-A1EB-8B56BF583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4772" y="1868047"/>
            <a:ext cx="3129500" cy="320974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291647B-5AD2-42FD-A790-BFD14A93B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8859" y="4092933"/>
            <a:ext cx="3511826" cy="234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0342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AC804A-2BF1-4B3D-9871-DAF60B45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Функции политической системы: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EF7E04-C383-4BFC-9E03-F0C1226F9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117" y="1965960"/>
            <a:ext cx="8199783" cy="3755003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800" dirty="0"/>
              <a:t>1) определение целей, задач, путей развития общества;</a:t>
            </a:r>
          </a:p>
          <a:p>
            <a:pPr marL="45720" indent="0" algn="just">
              <a:buNone/>
            </a:pPr>
            <a:r>
              <a:rPr lang="ru-RU" sz="1800" dirty="0"/>
              <a:t>2) организация деятельности общества по достижению поставленных целей;</a:t>
            </a:r>
          </a:p>
          <a:p>
            <a:pPr marL="45720" indent="0" algn="just">
              <a:buNone/>
            </a:pPr>
            <a:r>
              <a:rPr lang="ru-RU" sz="1800" dirty="0"/>
              <a:t>3) распределение материальных и духовных ресурсов;</a:t>
            </a:r>
          </a:p>
          <a:p>
            <a:pPr marL="45720" indent="0" algn="just">
              <a:buNone/>
            </a:pPr>
            <a:r>
              <a:rPr lang="ru-RU" sz="1800" dirty="0"/>
              <a:t>4) согласование различных интересов субъектов политического процесса;</a:t>
            </a:r>
          </a:p>
          <a:p>
            <a:pPr marL="45720" indent="0" algn="just">
              <a:buNone/>
            </a:pPr>
            <a:r>
              <a:rPr lang="ru-RU" sz="1800" dirty="0"/>
              <a:t>5) разработка и внедрение в общество различных норм поведения;</a:t>
            </a:r>
          </a:p>
          <a:p>
            <a:pPr marL="45720" indent="0" algn="just">
              <a:buNone/>
            </a:pPr>
            <a:r>
              <a:rPr lang="ru-RU" sz="1800" dirty="0"/>
              <a:t>6) обеспечение стабильности и безопасности общества;</a:t>
            </a:r>
          </a:p>
          <a:p>
            <a:pPr marL="45720" indent="0" algn="just">
              <a:buNone/>
            </a:pPr>
            <a:r>
              <a:rPr lang="ru-RU" sz="1800" dirty="0"/>
              <a:t>7) политическая социализация личности, приобщение людей к политической жизни;</a:t>
            </a:r>
          </a:p>
        </p:txBody>
      </p:sp>
    </p:spTree>
    <p:extLst>
      <p:ext uri="{BB962C8B-B14F-4D97-AF65-F5344CB8AC3E}">
        <p14:creationId xmlns:p14="http://schemas.microsoft.com/office/powerpoint/2010/main" xmlns="" val="3763819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BD3A28-4177-4623-BD8E-093E9E8A2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Ключевые понятия: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662C8B-A134-4057-9AE8-551863BAE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169" y="2049448"/>
            <a:ext cx="9872871" cy="4038600"/>
          </a:xfrm>
        </p:spPr>
        <p:txBody>
          <a:bodyPr/>
          <a:lstStyle/>
          <a:p>
            <a:r>
              <a:rPr lang="ru-RU" dirty="0"/>
              <a:t>политическая система </a:t>
            </a:r>
          </a:p>
          <a:p>
            <a:r>
              <a:rPr lang="ru-RU" dirty="0"/>
              <a:t>политическая культура</a:t>
            </a:r>
          </a:p>
          <a:p>
            <a:r>
              <a:rPr lang="ru-RU" dirty="0"/>
              <a:t>государство</a:t>
            </a:r>
          </a:p>
          <a:p>
            <a:r>
              <a:rPr lang="ru-RU" dirty="0"/>
              <a:t>политическая партия</a:t>
            </a:r>
          </a:p>
          <a:p>
            <a:r>
              <a:rPr lang="ru-RU" dirty="0"/>
              <a:t>средства массовой информации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22CA037-428D-4DD2-9013-71F160BF3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727922"/>
            <a:ext cx="4360126" cy="436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2913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0603F8-EE91-42E1-BC58-E4D244035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Демократия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25665FF-749A-4430-BCCA-963DA1838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541" y="2105836"/>
            <a:ext cx="4422913" cy="2975776"/>
          </a:xfrm>
        </p:spPr>
        <p:txBody>
          <a:bodyPr/>
          <a:lstStyle/>
          <a:p>
            <a:pPr algn="just"/>
            <a:r>
              <a:rPr lang="ru-RU" dirty="0"/>
              <a:t>Демократия — политический режим, при котором источником власти является сам народ.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223B65F6-AD81-47EF-B6EE-D3B63E07D12A}"/>
              </a:ext>
            </a:extLst>
          </p:cNvPr>
          <p:cNvSpPr txBox="1">
            <a:spLocks/>
          </p:cNvSpPr>
          <p:nvPr/>
        </p:nvSpPr>
        <p:spPr>
          <a:xfrm>
            <a:off x="6017150" y="2637846"/>
            <a:ext cx="4422913" cy="2975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C428C1C-0727-4AF1-8989-68DED4C66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7150" y="2221674"/>
            <a:ext cx="5687750" cy="40267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2C746C5-59F2-4380-8F98-D17DB755D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541" y="3272625"/>
            <a:ext cx="4572000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7536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522694-4A79-4E7F-B6D5-41F422E1C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Признаки демократии: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6E6549-FF6E-4128-B1EC-80BEF3DC6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156" y="2283770"/>
            <a:ext cx="6322742" cy="4206240"/>
          </a:xfrm>
        </p:spPr>
        <p:txBody>
          <a:bodyPr/>
          <a:lstStyle/>
          <a:p>
            <a:pPr algn="just"/>
            <a:r>
              <a:rPr lang="ru-RU" dirty="0"/>
              <a:t>Гарантия и защита прав и свобод человека.</a:t>
            </a:r>
          </a:p>
          <a:p>
            <a:pPr algn="just"/>
            <a:r>
              <a:rPr lang="ru-RU" dirty="0"/>
              <a:t>Реальное осуществление принципа разделения властей.</a:t>
            </a:r>
          </a:p>
          <a:p>
            <a:pPr algn="just"/>
            <a:r>
              <a:rPr lang="ru-RU" dirty="0"/>
              <a:t>Регулярное проведение выборов на конкурентной основе.</a:t>
            </a:r>
          </a:p>
          <a:p>
            <a:pPr algn="just"/>
            <a:r>
              <a:rPr lang="ru-RU" dirty="0"/>
              <a:t>Сменяемость центральных и местных органов </a:t>
            </a:r>
            <a:r>
              <a:rPr lang="ru-RU" dirty="0" err="1"/>
              <a:t>гос.власти</a:t>
            </a:r>
            <a:r>
              <a:rPr lang="ru-RU" dirty="0"/>
              <a:t>, их подотчетность избирателям.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EDE8D13F-C7BB-4632-95F1-EB5CB65F4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774" y="2194560"/>
            <a:ext cx="3878373" cy="283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2890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3EB6BC-F7EB-41DC-BA29-69A3AFDC3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Демократический характер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8BEFCD2-DDC5-4A71-A325-0E90CE28E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4512" y="1965960"/>
            <a:ext cx="4591217" cy="4036612"/>
          </a:xfrm>
        </p:spPr>
        <p:txBody>
          <a:bodyPr/>
          <a:lstStyle/>
          <a:p>
            <a:pPr algn="just"/>
            <a:r>
              <a:rPr lang="ru-RU" dirty="0"/>
              <a:t>Демократический характер – одна из важнейших особенностей современного общества. Слово «демократия» возникло в Древней Греции и переводится как «власть народа». И сегодня демократия является непременным атрибутом большинства государств, включая Российскую Федерацию.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7114874-7CE5-4953-8987-9B1732D4CE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010" y="2190517"/>
            <a:ext cx="5667375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6147005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248</TotalTime>
  <Words>296</Words>
  <Application>Microsoft Office PowerPoint</Application>
  <PresentationFormat>Произвольный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Базис</vt:lpstr>
      <vt:lpstr>Политические системы</vt:lpstr>
      <vt:lpstr>Политические системы</vt:lpstr>
      <vt:lpstr>подсистемы</vt:lpstr>
      <vt:lpstr>виды политических систем</vt:lpstr>
      <vt:lpstr>Функции политической системы:</vt:lpstr>
      <vt:lpstr>Ключевые понятия:</vt:lpstr>
      <vt:lpstr>Демократия</vt:lpstr>
      <vt:lpstr>Признаки демократии:</vt:lpstr>
      <vt:lpstr>Демократический характер </vt:lpstr>
      <vt:lpstr>Суверенитет </vt:lpstr>
      <vt:lpstr>Виды демократии</vt:lpstr>
      <vt:lpstr>Преимущества и недостатки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Политические системы</dc:title>
  <dc:creator>DEXP</dc:creator>
  <cp:lastModifiedBy>Анна Смирнова</cp:lastModifiedBy>
  <cp:revision>21</cp:revision>
  <dcterms:created xsi:type="dcterms:W3CDTF">2023-11-23T14:26:34Z</dcterms:created>
  <dcterms:modified xsi:type="dcterms:W3CDTF">2023-12-14T08:17:19Z</dcterms:modified>
</cp:coreProperties>
</file>