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2" r:id="rId2"/>
    <p:sldId id="256" r:id="rId3"/>
    <p:sldId id="258" r:id="rId4"/>
    <p:sldId id="257" r:id="rId5"/>
    <p:sldId id="259" r:id="rId6"/>
    <p:sldId id="260" r:id="rId7"/>
    <p:sldId id="263" r:id="rId8"/>
    <p:sldId id="264" r:id="rId9"/>
    <p:sldId id="272" r:id="rId10"/>
    <p:sldId id="274" r:id="rId11"/>
    <p:sldId id="275" r:id="rId12"/>
    <p:sldId id="276" r:id="rId13"/>
    <p:sldId id="277" r:id="rId14"/>
    <p:sldId id="262" r:id="rId15"/>
    <p:sldId id="265" r:id="rId16"/>
    <p:sldId id="266" r:id="rId17"/>
    <p:sldId id="267" r:id="rId18"/>
    <p:sldId id="268" r:id="rId19"/>
    <p:sldId id="269" r:id="rId20"/>
    <p:sldId id="270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7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26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17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9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 userDrawn="1"/>
        </p:nvSpPr>
        <p:spPr>
          <a:xfrm>
            <a:off x="2843808" y="5157192"/>
            <a:ext cx="324036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Узнать</a:t>
            </a:r>
            <a:r>
              <a:rPr lang="ru-RU" sz="2400" baseline="0" dirty="0" smtClean="0"/>
              <a:t> ответ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999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льный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229600" cy="18002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Управляющая кнопка: настраиваемая 6">
            <a:hlinkClick r:id="rId2" action="ppaction://hlinksldjump" highlightClick="1"/>
          </p:cNvPr>
          <p:cNvSpPr/>
          <p:nvPr userDrawn="1"/>
        </p:nvSpPr>
        <p:spPr>
          <a:xfrm>
            <a:off x="3203848" y="5229200"/>
            <a:ext cx="3240360" cy="7543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Вернуться к игровому полю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3045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33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7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0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2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1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77210-D461-45C4-B73D-8EDD7ECA3379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9EB5-D964-425C-A553-9B78426B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814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file:///C:\Users\Rus\Downloads\Nicholas%20Hooper%20-%20Another%20Story%20(&#1084;&#1091;&#1079;&#1099;&#1082;&#1072;%20&#1080;&#1079;%20&#1043;&#1072;&#1088;&#1088;&#1080;%20&#1055;&#1086;&#1090;&#1090;&#1077;&#1088;&#1072;)%20(www.hotplayer.ru).mp3" TargetMode="External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image" Target="../media/image1.jpeg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Литературно-развлекательная игра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 серии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романов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Дж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К.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Роулинг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«Гарри Поттер»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для 6 класса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Автор:</a:t>
            </a:r>
          </a:p>
          <a:p>
            <a:pPr algn="r"/>
            <a:r>
              <a:rPr lang="ru-RU" sz="2400" dirty="0" smtClean="0"/>
              <a:t>   учитель</a:t>
            </a:r>
          </a:p>
          <a:p>
            <a:pPr algn="r"/>
            <a:r>
              <a:rPr lang="ru-RU" sz="2400" dirty="0" smtClean="0"/>
              <a:t>                  </a:t>
            </a:r>
            <a:r>
              <a:rPr lang="ru-RU" sz="2400" dirty="0" err="1" smtClean="0"/>
              <a:t>Арсельгова</a:t>
            </a:r>
            <a:r>
              <a:rPr lang="ru-RU" sz="2400" dirty="0" smtClean="0"/>
              <a:t> Е. 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25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880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461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084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697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437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866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428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508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23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7503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Rus\Documents\317859-free-harry-potter-background-2000x11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Nicholas Hooper - Another Story (музыка из Гарри Поттера) (www.hotplayer.ru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end="163792.416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1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48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868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229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991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385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2939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985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6375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090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478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603489"/>
              </p:ext>
            </p:extLst>
          </p:nvPr>
        </p:nvGraphicFramePr>
        <p:xfrm>
          <a:off x="1331640" y="5589240"/>
          <a:ext cx="2088232" cy="487772"/>
        </p:xfrm>
        <a:graphic>
          <a:graphicData uri="http://schemas.openxmlformats.org/drawingml/2006/table">
            <a:tbl>
              <a:tblPr/>
              <a:tblGrid>
                <a:gridCol w="2088232"/>
              </a:tblGrid>
              <a:tr h="487772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309215"/>
              </p:ext>
            </p:extLst>
          </p:nvPr>
        </p:nvGraphicFramePr>
        <p:xfrm>
          <a:off x="6804248" y="5569419"/>
          <a:ext cx="2177069" cy="526581"/>
        </p:xfrm>
        <a:graphic>
          <a:graphicData uri="http://schemas.openxmlformats.org/drawingml/2006/table">
            <a:tbl>
              <a:tblPr/>
              <a:tblGrid>
                <a:gridCol w="2177069"/>
              </a:tblGrid>
              <a:tr h="5265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3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785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297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713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379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277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591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587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6832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686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8993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Rus\Documents\317859-free-harry-potter-background-2000x1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12" y="301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822985"/>
              </p:ext>
            </p:extLst>
          </p:nvPr>
        </p:nvGraphicFramePr>
        <p:xfrm>
          <a:off x="-4" y="30126"/>
          <a:ext cx="9144005" cy="6971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1778"/>
                <a:gridCol w="1516965"/>
                <a:gridCol w="1516965"/>
                <a:gridCol w="1516965"/>
                <a:gridCol w="1451332"/>
              </a:tblGrid>
              <a:tr h="1358583"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Персонажи 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3" action="ppaction://hlinksldjump"/>
                        </a:rPr>
                        <a:t>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4" action="ppaction://hlinksldjump"/>
                        </a:rPr>
                        <a:t>100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5" action="ppaction://hlinksldjump"/>
                        </a:rPr>
                        <a:t>150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6" action="ppaction://hlinksldjump"/>
                        </a:rPr>
                        <a:t>200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1358583">
                <a:tc>
                  <a:txBody>
                    <a:bodyPr/>
                    <a:lstStyle/>
                    <a:p>
                      <a:pPr algn="ctr"/>
                      <a:endParaRPr lang="ru-RU" sz="32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Факты 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7" action="ppaction://hlinksldjump"/>
                        </a:rPr>
                        <a:t>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8" action="ppaction://hlinksldjump"/>
                        </a:rPr>
                        <a:t>100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9" action="ppaction://hlinksldjump"/>
                        </a:rPr>
                        <a:t>150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0" action="ppaction://hlinksldjump"/>
                        </a:rPr>
                        <a:t>200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1401788">
                <a:tc>
                  <a:txBody>
                    <a:bodyPr/>
                    <a:lstStyle/>
                    <a:p>
                      <a:pPr algn="ctr"/>
                      <a:endParaRPr lang="ru-RU" sz="32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Книга-фильм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1" action="ppaction://hlinksldjump"/>
                        </a:rPr>
                        <a:t>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2" action="ppaction://hlinksldjump"/>
                        </a:rPr>
                        <a:t>100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3" action="ppaction://hlinksldjump"/>
                        </a:rPr>
                        <a:t>150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4" action="ppaction://hlinksldjump"/>
                        </a:rPr>
                        <a:t>200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135858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                         Фразы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5" action="ppaction://hlinksldjump"/>
                        </a:rPr>
                        <a:t>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6" action="ppaction://hlinksldjump"/>
                        </a:rPr>
                        <a:t>100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7" action="ppaction://hlinksldjump"/>
                        </a:rPr>
                        <a:t>150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8" action="ppaction://hlinksldjump"/>
                        </a:rPr>
                        <a:t>200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1341168">
                <a:tc>
                  <a:txBody>
                    <a:bodyPr/>
                    <a:lstStyle/>
                    <a:p>
                      <a:pPr algn="ctr"/>
                      <a:endParaRPr lang="ru-RU" sz="32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</a:rPr>
                        <a:t>Разное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19" action="ppaction://hlinksldjump"/>
                        </a:rPr>
                        <a:t>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20" action="ppaction://hlinksldjump"/>
                        </a:rPr>
                        <a:t>100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21" action="ppaction://hlinksldjump"/>
                        </a:rPr>
                        <a:t>150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Batang" panose="02030600000101010101" pitchFamily="18" charset="-127"/>
                          <a:cs typeface="Traditional Arabic" panose="02020603050405020304" pitchFamily="18" charset="-78"/>
                          <a:hlinkClick r:id="rId22" action="ppaction://hlinksldjump"/>
                        </a:rPr>
                        <a:t>200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Batang" panose="02030600000101010101" pitchFamily="18" charset="-127"/>
                        <a:cs typeface="Traditional Arabic" panose="02020603050405020304" pitchFamily="18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1597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586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264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8806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12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87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473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540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478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/вопрос на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396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Персонажи 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768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И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ФИО</Template>
  <TotalTime>1819</TotalTime>
  <Words>179</Words>
  <Application>Microsoft Office PowerPoint</Application>
  <PresentationFormat>Экран (4:3)</PresentationFormat>
  <Paragraphs>94</Paragraphs>
  <Slides>44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ФИО</vt:lpstr>
      <vt:lpstr>Литературно-развлекательная игра по серии романов Дж. К. Роулинг «Гарри Поттер» для 6 класса</vt:lpstr>
      <vt:lpstr>Презентация PowerPoint</vt:lpstr>
      <vt:lpstr>Презентация PowerPoint</vt:lpstr>
      <vt:lpstr>Презентация PowerPoint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  <vt:lpstr>Персонажи 50</vt:lpstr>
      <vt:lpstr>Ответ /вопрос на 50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</dc:creator>
  <cp:lastModifiedBy>Rus</cp:lastModifiedBy>
  <cp:revision>27</cp:revision>
  <dcterms:created xsi:type="dcterms:W3CDTF">2021-01-28T09:13:54Z</dcterms:created>
  <dcterms:modified xsi:type="dcterms:W3CDTF">2023-12-14T08:14:59Z</dcterms:modified>
</cp:coreProperties>
</file>