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sldIdLst>
    <p:sldId id="256" r:id="rId5"/>
    <p:sldId id="257" r:id="rId6"/>
    <p:sldId id="258" r:id="rId7"/>
    <p:sldId id="265" r:id="rId8"/>
    <p:sldId id="266" r:id="rId9"/>
    <p:sldId id="267" r:id="rId10"/>
    <p:sldId id="259" r:id="rId11"/>
    <p:sldId id="260" r:id="rId12"/>
    <p:sldId id="261" r:id="rId13"/>
    <p:sldId id="262" r:id="rId14"/>
    <p:sldId id="263" r:id="rId15"/>
    <p:sldId id="264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642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411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72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42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76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586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090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91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42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353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5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43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510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341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771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380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389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4265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543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911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88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28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526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1757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733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8552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5115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607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25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044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198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8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3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61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05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4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15121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для 3 класса </a:t>
            </a:r>
            <a:br>
              <a:rPr lang="ru-RU" dirty="0" smtClean="0"/>
            </a:br>
            <a:r>
              <a:rPr lang="en-US" dirty="0" smtClean="0"/>
              <a:t>Unit 6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073896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Выполнила: учитель английского языка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Савченко Ю.Н.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Учебник: Афанасьева О.В.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             Михеева И.В.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3 класс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6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err="1" smtClean="0"/>
              <a:t>Физминутка</a:t>
            </a:r>
            <a:endParaRPr lang="ru-RU" sz="6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64156"/>
            <a:ext cx="6912768" cy="488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165618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В английском языке , ряд слов описывающих профессии или вид деятельности человека оканчивается на </a:t>
            </a:r>
            <a:r>
              <a:rPr lang="en-US" sz="3200" dirty="0" smtClean="0"/>
              <a:t>        </a:t>
            </a:r>
            <a:r>
              <a:rPr lang="ru-RU" sz="5300" b="1" dirty="0" smtClean="0">
                <a:solidFill>
                  <a:srgbClr val="FF0000"/>
                </a:solidFill>
              </a:rPr>
              <a:t>–</a:t>
            </a:r>
            <a:r>
              <a:rPr lang="en-US" sz="5300" b="1" u="sng" dirty="0" err="1" smtClean="0">
                <a:solidFill>
                  <a:srgbClr val="FF0000"/>
                </a:solidFill>
              </a:rPr>
              <a:t>er</a:t>
            </a:r>
            <a:r>
              <a:rPr lang="en-US" sz="5300" b="1" u="sng" dirty="0" smtClean="0">
                <a:solidFill>
                  <a:srgbClr val="FF0000"/>
                </a:solidFill>
              </a:rPr>
              <a:t> </a:t>
            </a:r>
            <a:r>
              <a:rPr lang="en-US" sz="5300" b="1" dirty="0" smtClean="0">
                <a:solidFill>
                  <a:srgbClr val="FF0000"/>
                </a:solidFill>
              </a:rPr>
              <a:t>   - </a:t>
            </a:r>
            <a:r>
              <a:rPr lang="en-US" sz="5300" b="1" u="sng" dirty="0" smtClean="0">
                <a:solidFill>
                  <a:srgbClr val="FF0000"/>
                </a:solidFill>
              </a:rPr>
              <a:t>or </a:t>
            </a:r>
            <a:r>
              <a:rPr lang="en-US" sz="5300" b="1" dirty="0" smtClean="0">
                <a:solidFill>
                  <a:srgbClr val="FF0000"/>
                </a:solidFill>
              </a:rPr>
              <a:t> </a:t>
            </a:r>
            <a:endParaRPr lang="ru-RU" sz="53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2800" dirty="0" smtClean="0"/>
          </a:p>
          <a:p>
            <a:r>
              <a:rPr lang="en-US" sz="3200" dirty="0" smtClean="0"/>
              <a:t>Doct</a:t>
            </a:r>
            <a:r>
              <a:rPr lang="en-US" sz="3200" u="sng" dirty="0" smtClean="0">
                <a:solidFill>
                  <a:srgbClr val="FF0000"/>
                </a:solidFill>
              </a:rPr>
              <a:t>or   </a:t>
            </a:r>
            <a:r>
              <a:rPr lang="en-US" sz="3200" dirty="0" smtClean="0"/>
              <a:t>           driv</a:t>
            </a:r>
            <a:r>
              <a:rPr lang="en-US" sz="3200" u="sng" dirty="0" smtClean="0">
                <a:solidFill>
                  <a:srgbClr val="FF0000"/>
                </a:solidFill>
              </a:rPr>
              <a:t>er   </a:t>
            </a:r>
            <a:r>
              <a:rPr lang="en-US" sz="3200" dirty="0" smtClean="0"/>
              <a:t>               jump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</a:p>
          <a:p>
            <a:r>
              <a:rPr lang="en-US" sz="3200" dirty="0" smtClean="0"/>
              <a:t>Teach</a:t>
            </a:r>
            <a:r>
              <a:rPr lang="en-US" sz="3200" u="sng" dirty="0" smtClean="0">
                <a:solidFill>
                  <a:srgbClr val="FF0000"/>
                </a:solidFill>
              </a:rPr>
              <a:t>er </a:t>
            </a:r>
            <a:r>
              <a:rPr lang="en-US" sz="3200" dirty="0" smtClean="0"/>
              <a:t>            speak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  <a:r>
              <a:rPr lang="en-US" sz="3200" dirty="0" smtClean="0"/>
              <a:t>               help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</a:p>
          <a:p>
            <a:r>
              <a:rPr lang="en-US" sz="3200" dirty="0" smtClean="0"/>
              <a:t>Farm</a:t>
            </a:r>
            <a:r>
              <a:rPr lang="en-US" sz="3200" u="sng" dirty="0" smtClean="0">
                <a:solidFill>
                  <a:srgbClr val="FF0000"/>
                </a:solidFill>
              </a:rPr>
              <a:t>er </a:t>
            </a:r>
            <a:r>
              <a:rPr lang="en-US" sz="3200" dirty="0" smtClean="0"/>
              <a:t>             danc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  <a:r>
              <a:rPr lang="en-US" sz="3200" dirty="0" smtClean="0"/>
              <a:t>                 rid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</a:p>
          <a:p>
            <a:endParaRPr lang="en-US" sz="3200" dirty="0"/>
          </a:p>
          <a:p>
            <a:r>
              <a:rPr lang="en-US" sz="3200" dirty="0" smtClean="0"/>
              <a:t>Read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  <a:r>
              <a:rPr lang="en-US" sz="3200" dirty="0" smtClean="0"/>
              <a:t>               sing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  <a:r>
              <a:rPr lang="en-US" sz="3200" dirty="0" smtClean="0"/>
              <a:t>        </a:t>
            </a:r>
          </a:p>
          <a:p>
            <a:r>
              <a:rPr lang="en-US" sz="3200" dirty="0" smtClean="0"/>
              <a:t>Eat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  <a:r>
              <a:rPr lang="en-US" sz="3200" dirty="0" smtClean="0"/>
              <a:t>                  skat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</a:p>
          <a:p>
            <a:r>
              <a:rPr lang="en-US" sz="3200" dirty="0" smtClean="0"/>
              <a:t>Play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  <a:r>
              <a:rPr lang="en-US" sz="3200" dirty="0" smtClean="0"/>
              <a:t>                 ski</a:t>
            </a:r>
            <a:r>
              <a:rPr lang="en-US" sz="3200" u="sng" dirty="0" smtClean="0">
                <a:solidFill>
                  <a:srgbClr val="FF0000"/>
                </a:solidFill>
              </a:rPr>
              <a:t>er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8650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Выполни письменное задание</a:t>
            </a:r>
            <a:r>
              <a:rPr lang="en-US" sz="32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в тетради</a:t>
            </a:r>
            <a:br>
              <a:rPr lang="ru-RU" sz="32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en-US" sz="32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p.5 ex.6</a:t>
            </a:r>
            <a:endParaRPr lang="ru-RU" sz="3200" dirty="0" smtClean="0">
              <a:solidFill>
                <a:prstClr val="black"/>
              </a:solidFill>
              <a:latin typeface="Constantia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" t="39242" r="7669" b="34883"/>
          <a:stretch/>
        </p:blipFill>
        <p:spPr bwMode="auto">
          <a:xfrm>
            <a:off x="714080" y="1988840"/>
            <a:ext cx="801098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84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7997017" cy="5989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80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63284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8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7612161" cy="570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357554" y="0"/>
            <a:ext cx="2805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Закончи диалог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4" name="Picture 6" descr="http://tapenik.ru/dizain/dev_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572008"/>
            <a:ext cx="1571636" cy="1713084"/>
          </a:xfrm>
          <a:prstGeom prst="rect">
            <a:avLst/>
          </a:prstGeom>
          <a:noFill/>
        </p:spPr>
      </p:pic>
      <p:pic>
        <p:nvPicPr>
          <p:cNvPr id="7176" name="Picture 8" descr="http://cliparting.com/wp-content/uploads/2016/09/Mom-search-results-for-mother-pictures-graphics-clipart.jpg"/>
          <p:cNvPicPr>
            <a:picLocks noChangeAspect="1" noChangeArrowheads="1"/>
          </p:cNvPicPr>
          <p:nvPr/>
        </p:nvPicPr>
        <p:blipFill>
          <a:blip r:embed="rId3"/>
          <a:srcRect l="28637" r="30454"/>
          <a:stretch>
            <a:fillRect/>
          </a:stretch>
        </p:blipFill>
        <p:spPr bwMode="auto">
          <a:xfrm flipH="1">
            <a:off x="428596" y="635000"/>
            <a:ext cx="1785950" cy="3175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5720" y="3000372"/>
            <a:ext cx="571504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928670"/>
            <a:ext cx="4099327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What colour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jug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ctr"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It’s light blue, mum.</a:t>
            </a:r>
          </a:p>
          <a:p>
            <a:pPr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it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big?</a:t>
            </a:r>
          </a:p>
          <a:p>
            <a:pPr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Yes, it is.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5715008" y="2000240"/>
            <a:ext cx="3143272" cy="1857388"/>
          </a:xfrm>
          <a:prstGeom prst="cloudCallout">
            <a:avLst>
              <a:gd name="adj1" fmla="val 13169"/>
              <a:gd name="adj2" fmla="val 87435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178" name="Picture 10" descr="http://fullmotion.com.ua/upload/images/albums_photos/ph_4T43x68puR_05102012.jpg"/>
          <p:cNvPicPr>
            <a:picLocks noChangeAspect="1" noChangeArrowheads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 bwMode="auto">
          <a:xfrm>
            <a:off x="6858016" y="2285992"/>
            <a:ext cx="1102186" cy="1285884"/>
          </a:xfrm>
          <a:prstGeom prst="rect">
            <a:avLst/>
          </a:prstGeom>
          <a:noFill/>
        </p:spPr>
      </p:pic>
      <p:pic>
        <p:nvPicPr>
          <p:cNvPr id="7180" name="Picture 12" descr="http://www.clker.com/cliparts/u/F/v/2/t/9/gift-box-h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5500702"/>
            <a:ext cx="1071570" cy="10955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637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eclipart.com/gimg/01FB53B9A7C7C8A7/gallery-for-great-grandparents-clip-art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1977468" cy="32861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57554" y="0"/>
            <a:ext cx="2805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Закончи диалог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 descr="http://tapenik.ru/dizain/dev_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572008"/>
            <a:ext cx="1571636" cy="17130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714356"/>
            <a:ext cx="569893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What colour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_______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ctr"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They are red and white, grandad.</a:t>
            </a:r>
          </a:p>
          <a:p>
            <a:pPr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big?</a:t>
            </a:r>
          </a:p>
          <a:p>
            <a:pPr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Yes, they are.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15008" y="2000240"/>
            <a:ext cx="3143272" cy="1857388"/>
          </a:xfrm>
          <a:prstGeom prst="cloudCallout">
            <a:avLst>
              <a:gd name="adj1" fmla="val 13169"/>
              <a:gd name="adj2" fmla="val 87435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Picture 12" descr="http://www.clker.com/cliparts/u/F/v/2/t/9/gift-box-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5500702"/>
            <a:ext cx="1071570" cy="1095506"/>
          </a:xfrm>
          <a:prstGeom prst="rect">
            <a:avLst/>
          </a:prstGeom>
          <a:noFill/>
        </p:spPr>
      </p:pic>
      <p:pic>
        <p:nvPicPr>
          <p:cNvPr id="10" name="Picture 4" descr="http://vispo.ru/kupit/wp-content/uploads/2011/09/%D0%BA%D1%80%D1%83%D0%B6%D0%BA%D0%B0-%D0%B4%D0%BB%D1%8F-%D1%81%D1%83%D0%B1%D0%BB%D0%B8%D0%BC%D0%B0%D1%86%D0%B8%D0%B8-%D0%BA%D1%80%D0%B0%D1%81%D0%BD%D0%B0%D1%8F-%D0%B2%D0%BD%D1%83%D1%82%D1%80%D0%B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30"/>
          <a:stretch>
            <a:fillRect/>
          </a:stretch>
        </p:blipFill>
        <p:spPr bwMode="auto">
          <a:xfrm flipH="1">
            <a:off x="6143636" y="2500306"/>
            <a:ext cx="928694" cy="1020626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7072330" y="2214554"/>
            <a:ext cx="1281557" cy="1357322"/>
            <a:chOff x="4071934" y="3857628"/>
            <a:chExt cx="1281557" cy="1357322"/>
          </a:xfrm>
        </p:grpSpPr>
        <p:pic>
          <p:nvPicPr>
            <p:cNvPr id="11" name="Picture 4" descr="http://vispo.ru/kupit/wp-content/uploads/2011/09/%D0%BA%D1%80%D1%83%D0%B6%D0%BA%D0%B0-%D0%B4%D0%BB%D1%8F-%D1%81%D1%83%D0%B1%D0%BB%D0%B8%D0%BC%D0%B0%D1%86%D0%B8%D0%B8-%D0%BA%D1%80%D0%B0%D1%81%D0%BD%D0%B0%D1%8F-%D0%B2%D0%BD%D1%83%D1%82%D1%80%D0%B8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228" t="3030"/>
            <a:stretch>
              <a:fillRect/>
            </a:stretch>
          </p:blipFill>
          <p:spPr bwMode="auto">
            <a:xfrm>
              <a:off x="4071934" y="3857628"/>
              <a:ext cx="995805" cy="1143008"/>
            </a:xfrm>
            <a:prstGeom prst="rect">
              <a:avLst/>
            </a:prstGeom>
            <a:noFill/>
          </p:spPr>
        </p:pic>
        <p:pic>
          <p:nvPicPr>
            <p:cNvPr id="13" name="Picture 4" descr="http://vispo.ru/kupit/wp-content/uploads/2011/09/%D0%BA%D1%80%D1%83%D0%B6%D0%BA%D0%B0-%D0%B4%D0%BB%D1%8F-%D1%81%D1%83%D0%B1%D0%BB%D0%B8%D0%BC%D0%B0%D1%86%D0%B8%D0%B8-%D0%BA%D1%80%D0%B0%D1%81%D0%BD%D0%B0%D1%8F-%D0%B2%D0%BD%D1%83%D1%82%D1%80%D0%B8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228" t="3030"/>
            <a:stretch>
              <a:fillRect/>
            </a:stretch>
          </p:blipFill>
          <p:spPr bwMode="auto">
            <a:xfrm>
              <a:off x="4357686" y="4071942"/>
              <a:ext cx="995805" cy="114300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24337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orldartsme.com/?module=images&amp;act=download&amp;url=brother-free-clipart-1.jpg"/>
          <p:cNvPicPr>
            <a:picLocks noChangeAspect="1" noChangeArrowheads="1"/>
          </p:cNvPicPr>
          <p:nvPr/>
        </p:nvPicPr>
        <p:blipFill>
          <a:blip r:embed="rId2" cstate="print"/>
          <a:srcRect r="51613"/>
          <a:stretch>
            <a:fillRect/>
          </a:stretch>
        </p:blipFill>
        <p:spPr bwMode="auto">
          <a:xfrm>
            <a:off x="357158" y="428604"/>
            <a:ext cx="1214446" cy="33742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0"/>
            <a:ext cx="2805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Закончи диалог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://tapenik.ru/dizain/dev_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572008"/>
            <a:ext cx="1571636" cy="17130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57356" y="714356"/>
            <a:ext cx="569893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What colour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_______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ctr"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They are bright yellow.</a:t>
            </a:r>
          </a:p>
          <a:p>
            <a:pPr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_____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big?</a:t>
            </a:r>
          </a:p>
          <a:p>
            <a:pPr>
              <a:buFontTx/>
              <a:buChar char="-"/>
            </a:pPr>
            <a:endParaRPr lang="en-US" sz="2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No, they aren’t, David.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715008" y="2000240"/>
            <a:ext cx="3143272" cy="1857388"/>
          </a:xfrm>
          <a:prstGeom prst="cloudCallout">
            <a:avLst>
              <a:gd name="adj1" fmla="val 13169"/>
              <a:gd name="adj2" fmla="val 87435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12" descr="http://www.clker.com/cliparts/u/F/v/2/t/9/gift-box-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5500702"/>
            <a:ext cx="1071570" cy="1095506"/>
          </a:xfrm>
          <a:prstGeom prst="rect">
            <a:avLst/>
          </a:prstGeom>
          <a:noFill/>
        </p:spPr>
      </p:pic>
      <p:pic>
        <p:nvPicPr>
          <p:cNvPr id="28674" name="Picture 2" descr="http://ru.vector.me/files/images/2/2/225236/yellow_car.jpg"/>
          <p:cNvPicPr>
            <a:picLocks noChangeAspect="1" noChangeArrowheads="1"/>
          </p:cNvPicPr>
          <p:nvPr/>
        </p:nvPicPr>
        <p:blipFill>
          <a:blip r:embed="rId5"/>
          <a:srcRect l="6563" t="40000" r="9062" b="32500"/>
          <a:stretch>
            <a:fillRect/>
          </a:stretch>
        </p:blipFill>
        <p:spPr bwMode="auto">
          <a:xfrm>
            <a:off x="6072198" y="2428868"/>
            <a:ext cx="2370442" cy="5794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792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7704856" cy="792088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Послушай аудиозапись, посмотри на рисунок и найди 5 ошибок художника 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36"/>
          <a:stretch/>
        </p:blipFill>
        <p:spPr bwMode="auto">
          <a:xfrm>
            <a:off x="899592" y="1821675"/>
            <a:ext cx="7200800" cy="4703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8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Заверши предложения правильной формой глаголов…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4" t="657" r="5004" b="71724"/>
          <a:stretch/>
        </p:blipFill>
        <p:spPr bwMode="auto">
          <a:xfrm>
            <a:off x="611560" y="2132856"/>
            <a:ext cx="797551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58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24744"/>
            <a:ext cx="6347048" cy="7223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en-US" b="1" dirty="0" smtClean="0">
                <a:solidFill>
                  <a:srgbClr val="FF0000"/>
                </a:solidFill>
              </a:rPr>
              <a:t> kike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r>
              <a:rPr lang="en-US" b="1" dirty="0" smtClean="0">
                <a:solidFill>
                  <a:srgbClr val="FF0000"/>
                </a:solidFill>
              </a:rPr>
              <a:t>   likes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2. reads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3. dance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4. rides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5. sleeps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6. sing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7. have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8. says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MXFQ1Nfoy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764704"/>
            <a:ext cx="5544616" cy="415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35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182</TotalTime>
  <Words>182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Тема Office</vt:lpstr>
      <vt:lpstr>1_Тема Office</vt:lpstr>
      <vt:lpstr>2_Тема Office</vt:lpstr>
      <vt:lpstr>Поток</vt:lpstr>
      <vt:lpstr>Презентация для 3 класса  Unit 6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Послушай аудиозапись, посмотри на рисунок и найди 5 ошибок художника </vt:lpstr>
      <vt:lpstr>Заверши предложения правильной формой глаголов… </vt:lpstr>
      <vt:lpstr>Презентация PowerPoint</vt:lpstr>
      <vt:lpstr>Физминутка</vt:lpstr>
      <vt:lpstr>В английском языке , ряд слов описывающих профессии или вид деятельности человека оканчивается на         –er    - or  </vt:lpstr>
      <vt:lpstr>          Выполни письменное задание в тетради p.5 ex.6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2023-12-13T05:35:30Z</dcterms:created>
  <dcterms:modified xsi:type="dcterms:W3CDTF">2023-12-14T08:22:01Z</dcterms:modified>
</cp:coreProperties>
</file>