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3" r:id="rId3"/>
    <p:sldId id="273" r:id="rId4"/>
    <p:sldId id="264" r:id="rId5"/>
    <p:sldId id="266" r:id="rId6"/>
    <p:sldId id="267" r:id="rId7"/>
    <p:sldId id="269" r:id="rId8"/>
    <p:sldId id="271" r:id="rId9"/>
    <p:sldId id="262" r:id="rId10"/>
    <p:sldId id="257" r:id="rId11"/>
    <p:sldId id="260" r:id="rId12"/>
    <p:sldId id="259" r:id="rId13"/>
    <p:sldId id="261" r:id="rId14"/>
    <p:sldId id="258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Овальная выноска 10"/>
          <p:cNvSpPr/>
          <p:nvPr userDrawn="1"/>
        </p:nvSpPr>
        <p:spPr>
          <a:xfrm>
            <a:off x="1007604" y="548680"/>
            <a:ext cx="7128792" cy="3473674"/>
          </a:xfrm>
          <a:prstGeom prst="wedgeEllipseCallout">
            <a:avLst>
              <a:gd name="adj1" fmla="val 47755"/>
              <a:gd name="adj2" fmla="val 35079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Рисунок 9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-5390"/>
          <a:stretch/>
        </p:blipFill>
        <p:spPr>
          <a:xfrm>
            <a:off x="6660232" y="3409156"/>
            <a:ext cx="2223864" cy="320744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-3189"/>
          <a:stretch/>
        </p:blipFill>
        <p:spPr>
          <a:xfrm>
            <a:off x="179512" y="1841514"/>
            <a:ext cx="2345804" cy="4723867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Образец подзаголовка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5B1103-D07C-4AB6-9C1B-ECA8BF145E08}" type="datetimeFigureOut">
              <a:rPr lang="ru-RU" smtClean="0"/>
              <a:pPr/>
              <a:t>14.12.2023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BBA4E-4E21-4CD9-BA04-AB53F3AF14B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Рамка 6"/>
          <p:cNvSpPr/>
          <p:nvPr userDrawn="1"/>
        </p:nvSpPr>
        <p:spPr>
          <a:xfrm>
            <a:off x="0" y="0"/>
            <a:ext cx="9144000" cy="6858000"/>
          </a:xfrm>
          <a:prstGeom prst="frame">
            <a:avLst>
              <a:gd name="adj1" fmla="val 2500"/>
            </a:avLst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988628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5B1103-D07C-4AB6-9C1B-ECA8BF145E08}" type="datetimeFigureOut">
              <a:rPr lang="ru-RU" smtClean="0"/>
              <a:pPr/>
              <a:t>14.12.2023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BBA4E-4E21-4CD9-BA04-AB53F3AF14B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679938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5B1103-D07C-4AB6-9C1B-ECA8BF145E08}" type="datetimeFigureOut">
              <a:rPr lang="ru-RU" smtClean="0"/>
              <a:pPr/>
              <a:t>14.12.2023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BBA4E-4E21-4CD9-BA04-AB53F3AF14B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50429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Скругленный прямоугольник 9"/>
          <p:cNvSpPr/>
          <p:nvPr userDrawn="1"/>
        </p:nvSpPr>
        <p:spPr>
          <a:xfrm>
            <a:off x="1547664" y="332656"/>
            <a:ext cx="7272808" cy="1296144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Рисунок 8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179512" y="116632"/>
            <a:ext cx="1584176" cy="2327588"/>
          </a:xfrm>
          <a:prstGeom prst="rect">
            <a:avLst/>
          </a:prstGeom>
        </p:spPr>
      </p:pic>
      <p:sp>
        <p:nvSpPr>
          <p:cNvPr id="7" name="Рамка 6"/>
          <p:cNvSpPr/>
          <p:nvPr userDrawn="1"/>
        </p:nvSpPr>
        <p:spPr>
          <a:xfrm>
            <a:off x="0" y="0"/>
            <a:ext cx="9144000" cy="6858000"/>
          </a:xfrm>
          <a:prstGeom prst="frame">
            <a:avLst>
              <a:gd name="adj1" fmla="val 2500"/>
            </a:avLst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844824"/>
            <a:ext cx="8229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5B1103-D07C-4AB6-9C1B-ECA8BF145E08}" type="datetimeFigureOut">
              <a:rPr lang="ru-RU" smtClean="0"/>
              <a:pPr/>
              <a:t>14.12.2023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BBA4E-4E21-4CD9-BA04-AB53F3AF14B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657485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5B1103-D07C-4AB6-9C1B-ECA8BF145E08}" type="datetimeFigureOut">
              <a:rPr lang="ru-RU" smtClean="0"/>
              <a:pPr/>
              <a:t>14.12.2023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BBA4E-4E21-4CD9-BA04-AB53F3AF14B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700393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5B1103-D07C-4AB6-9C1B-ECA8BF145E08}" type="datetimeFigureOut">
              <a:rPr lang="ru-RU" smtClean="0"/>
              <a:pPr/>
              <a:t>14.12.2023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BBA4E-4E21-4CD9-BA04-AB53F3AF14B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339873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5B1103-D07C-4AB6-9C1B-ECA8BF145E08}" type="datetimeFigureOut">
              <a:rPr lang="ru-RU" smtClean="0"/>
              <a:pPr/>
              <a:t>14.12.2023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BBA4E-4E21-4CD9-BA04-AB53F3AF14B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86812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Рамка 5"/>
          <p:cNvSpPr/>
          <p:nvPr userDrawn="1"/>
        </p:nvSpPr>
        <p:spPr>
          <a:xfrm>
            <a:off x="0" y="0"/>
            <a:ext cx="9144000" cy="6858000"/>
          </a:xfrm>
          <a:prstGeom prst="frame">
            <a:avLst>
              <a:gd name="adj1" fmla="val 2500"/>
            </a:avLst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5B1103-D07C-4AB6-9C1B-ECA8BF145E08}" type="datetimeFigureOut">
              <a:rPr lang="ru-RU" smtClean="0"/>
              <a:pPr/>
              <a:t>14.12.2023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BBA4E-4E21-4CD9-BA04-AB53F3AF14B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5392385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5B1103-D07C-4AB6-9C1B-ECA8BF145E08}" type="datetimeFigureOut">
              <a:rPr lang="ru-RU" smtClean="0"/>
              <a:pPr/>
              <a:t>14.12.2023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BBA4E-4E21-4CD9-BA04-AB53F3AF14B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Рамка 4"/>
          <p:cNvSpPr/>
          <p:nvPr userDrawn="1"/>
        </p:nvSpPr>
        <p:spPr>
          <a:xfrm>
            <a:off x="0" y="0"/>
            <a:ext cx="9144000" cy="6858000"/>
          </a:xfrm>
          <a:prstGeom prst="frame">
            <a:avLst>
              <a:gd name="adj1" fmla="val 2500"/>
            </a:avLst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473818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5B1103-D07C-4AB6-9C1B-ECA8BF145E08}" type="datetimeFigureOut">
              <a:rPr lang="ru-RU" smtClean="0"/>
              <a:pPr/>
              <a:t>14.12.2023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BBA4E-4E21-4CD9-BA04-AB53F3AF14B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417445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5B1103-D07C-4AB6-9C1B-ECA8BF145E08}" type="datetimeFigureOut">
              <a:rPr lang="ru-RU" smtClean="0"/>
              <a:pPr/>
              <a:t>14.12.2023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BBA4E-4E21-4CD9-BA04-AB53F3AF14B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564267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5B1103-D07C-4AB6-9C1B-ECA8BF145E08}" type="datetimeFigureOut">
              <a:rPr lang="ru-RU" smtClean="0"/>
              <a:pPr/>
              <a:t>14.12.2023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BBBA4E-4E21-4CD9-BA04-AB53F3AF14B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69042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33840" y="1561575"/>
            <a:ext cx="6044208" cy="1470025"/>
          </a:xfrm>
        </p:spPr>
        <p:txBody>
          <a:bodyPr>
            <a:normAutofit/>
          </a:bodyPr>
          <a:lstStyle/>
          <a:p>
            <a:r>
              <a:rPr lang="ru-RU" sz="3600" b="1" i="1" dirty="0" smtClean="0">
                <a:solidFill>
                  <a:schemeClr val="accent3">
                    <a:lumMod val="50000"/>
                  </a:schemeClr>
                </a:solidFill>
              </a:rPr>
              <a:t>Занятие 16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/>
            </a:r>
            <a:b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sz="4800" b="1" dirty="0" smtClean="0">
                <a:solidFill>
                  <a:schemeClr val="accent3">
                    <a:lumMod val="50000"/>
                  </a:schemeClr>
                </a:solidFill>
              </a:rPr>
              <a:t>Буква </a:t>
            </a:r>
            <a:r>
              <a:rPr lang="ru-RU" sz="4800" b="1" dirty="0" err="1" smtClean="0">
                <a:solidFill>
                  <a:schemeClr val="accent3">
                    <a:lumMod val="50000"/>
                  </a:schemeClr>
                </a:solidFill>
              </a:rPr>
              <a:t>И,и</a:t>
            </a:r>
            <a:r>
              <a:rPr lang="ru-RU" sz="4800" b="1" dirty="0" smtClean="0">
                <a:solidFill>
                  <a:schemeClr val="accent3">
                    <a:lumMod val="50000"/>
                  </a:schemeClr>
                </a:solidFill>
              </a:rPr>
              <a:t>, звук </a:t>
            </a:r>
            <a:r>
              <a:rPr lang="en-US" sz="4800" b="1" dirty="0" smtClean="0">
                <a:solidFill>
                  <a:schemeClr val="accent3">
                    <a:lumMod val="50000"/>
                  </a:schemeClr>
                </a:solidFill>
              </a:rPr>
              <a:t>[</a:t>
            </a:r>
            <a:r>
              <a:rPr lang="ru-RU" sz="4800" b="1" dirty="0">
                <a:solidFill>
                  <a:schemeClr val="accent3">
                    <a:lumMod val="50000"/>
                  </a:schemeClr>
                </a:solidFill>
              </a:rPr>
              <a:t>и</a:t>
            </a:r>
            <a:r>
              <a:rPr lang="en-US" sz="4800" b="1" dirty="0" smtClean="0">
                <a:solidFill>
                  <a:schemeClr val="accent3">
                    <a:lumMod val="50000"/>
                  </a:schemeClr>
                </a:solidFill>
              </a:rPr>
              <a:t>]</a:t>
            </a:r>
            <a:endParaRPr lang="ru-RU" sz="48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051720" y="5229200"/>
            <a:ext cx="5432648" cy="1273696"/>
          </a:xfrm>
        </p:spPr>
        <p:txBody>
          <a:bodyPr>
            <a:normAutofit/>
          </a:bodyPr>
          <a:lstStyle/>
          <a:p>
            <a:r>
              <a:rPr lang="ru-RU" sz="1900" b="1" dirty="0" smtClean="0">
                <a:solidFill>
                  <a:schemeClr val="accent3">
                    <a:lumMod val="75000"/>
                  </a:schemeClr>
                </a:solidFill>
              </a:rPr>
              <a:t>Презентацию подготовила:</a:t>
            </a:r>
          </a:p>
          <a:p>
            <a:r>
              <a:rPr lang="ru-RU" sz="1900" b="1" dirty="0" smtClean="0">
                <a:solidFill>
                  <a:schemeClr val="accent3">
                    <a:lumMod val="75000"/>
                  </a:schemeClr>
                </a:solidFill>
              </a:rPr>
              <a:t>Педагог МБУДО «ДДТ»</a:t>
            </a:r>
          </a:p>
          <a:p>
            <a:r>
              <a:rPr lang="ru-RU" sz="1900" b="1" dirty="0" smtClean="0">
                <a:solidFill>
                  <a:schemeClr val="accent3">
                    <a:lumMod val="75000"/>
                  </a:schemeClr>
                </a:solidFill>
              </a:rPr>
              <a:t>Репина И.Н.</a:t>
            </a:r>
            <a:endParaRPr lang="ru-RU" sz="1900" b="1" dirty="0">
              <a:solidFill>
                <a:schemeClr val="accent3">
                  <a:lumMod val="75000"/>
                </a:schemeClr>
              </a:solidFill>
            </a:endParaRPr>
          </a:p>
          <a:p>
            <a:endParaRPr lang="ru-RU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14546" y="928670"/>
            <a:ext cx="1000132" cy="130371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815110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3688" y="404664"/>
            <a:ext cx="6851104" cy="1143000"/>
          </a:xfrm>
        </p:spPr>
        <p:txBody>
          <a:bodyPr>
            <a:noAutofit/>
          </a:bodyPr>
          <a:lstStyle/>
          <a:p>
            <a:r>
              <a:rPr lang="ru-RU" sz="3600" dirty="0" smtClean="0"/>
              <a:t>Обведи предметы, в названиях которых есть звук «И». Назови их.</a:t>
            </a:r>
            <a:endParaRPr lang="ru-RU" sz="36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4518"/>
          <a:stretch/>
        </p:blipFill>
        <p:spPr>
          <a:xfrm>
            <a:off x="395536" y="2420888"/>
            <a:ext cx="8424936" cy="3875475"/>
          </a:xfrm>
        </p:spPr>
      </p:pic>
      <p:sp>
        <p:nvSpPr>
          <p:cNvPr id="3" name="Кольцо 2"/>
          <p:cNvSpPr/>
          <p:nvPr/>
        </p:nvSpPr>
        <p:spPr>
          <a:xfrm>
            <a:off x="395536" y="2420888"/>
            <a:ext cx="3240360" cy="2160240"/>
          </a:xfrm>
          <a:prstGeom prst="donut">
            <a:avLst>
              <a:gd name="adj" fmla="val 3555"/>
            </a:avLst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Кольцо 4"/>
          <p:cNvSpPr/>
          <p:nvPr/>
        </p:nvSpPr>
        <p:spPr>
          <a:xfrm>
            <a:off x="5508104" y="4437112"/>
            <a:ext cx="3096344" cy="2088232"/>
          </a:xfrm>
          <a:prstGeom prst="donut">
            <a:avLst>
              <a:gd name="adj" fmla="val 3555"/>
            </a:avLst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" name="Кольцо 5"/>
          <p:cNvSpPr/>
          <p:nvPr/>
        </p:nvSpPr>
        <p:spPr>
          <a:xfrm>
            <a:off x="5796136" y="2420888"/>
            <a:ext cx="2520280" cy="1872208"/>
          </a:xfrm>
          <a:prstGeom prst="donut">
            <a:avLst>
              <a:gd name="adj" fmla="val 3555"/>
            </a:avLst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16227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3688" y="404664"/>
            <a:ext cx="6851104" cy="1143000"/>
          </a:xfrm>
        </p:spPr>
        <p:txBody>
          <a:bodyPr>
            <a:noAutofit/>
          </a:bodyPr>
          <a:lstStyle/>
          <a:p>
            <a:r>
              <a:rPr lang="ru-RU" sz="2800" dirty="0" smtClean="0"/>
              <a:t>Нарисуй красный квадрат в каждом прямоугольнике там, где слышится звук «И» в названии предмета</a:t>
            </a:r>
            <a:endParaRPr lang="ru-RU" sz="28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6345"/>
          <a:stretch/>
        </p:blipFill>
        <p:spPr>
          <a:xfrm>
            <a:off x="611559" y="1988840"/>
            <a:ext cx="8243995" cy="4248472"/>
          </a:xfrm>
        </p:spPr>
      </p:pic>
      <p:sp>
        <p:nvSpPr>
          <p:cNvPr id="3" name="Прямоугольник 2"/>
          <p:cNvSpPr/>
          <p:nvPr/>
        </p:nvSpPr>
        <p:spPr>
          <a:xfrm>
            <a:off x="2915816" y="5589240"/>
            <a:ext cx="432048" cy="432048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6588224" y="5589240"/>
            <a:ext cx="432048" cy="432048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4788024" y="4005064"/>
            <a:ext cx="432048" cy="432048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44483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35696" y="476672"/>
            <a:ext cx="6851104" cy="1143000"/>
          </a:xfrm>
        </p:spPr>
        <p:txBody>
          <a:bodyPr>
            <a:noAutofit/>
          </a:bodyPr>
          <a:lstStyle/>
          <a:p>
            <a:r>
              <a:rPr lang="ru-RU" sz="2800" dirty="0" smtClean="0"/>
              <a:t>Обведи букву «И» по пунктирным линиям и напиши в слоговых шариках. </a:t>
            </a:r>
            <a:br>
              <a:rPr lang="ru-RU" sz="2800" dirty="0" smtClean="0"/>
            </a:br>
            <a:r>
              <a:rPr lang="ru-RU" sz="2800" dirty="0" smtClean="0"/>
              <a:t>Прочитай слоги</a:t>
            </a:r>
            <a:endParaRPr lang="ru-RU" sz="28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386" t="17715"/>
          <a:stretch/>
        </p:blipFill>
        <p:spPr>
          <a:xfrm>
            <a:off x="1835696" y="2132856"/>
            <a:ext cx="6696744" cy="4174962"/>
          </a:xfrm>
        </p:spPr>
      </p:pic>
    </p:spTree>
    <p:extLst>
      <p:ext uri="{BB962C8B-B14F-4D97-AF65-F5344CB8AC3E}">
        <p14:creationId xmlns:p14="http://schemas.microsoft.com/office/powerpoint/2010/main" xmlns="" val="3459837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91680" y="404664"/>
            <a:ext cx="7211144" cy="1143000"/>
          </a:xfrm>
        </p:spPr>
        <p:txBody>
          <a:bodyPr>
            <a:normAutofit/>
          </a:bodyPr>
          <a:lstStyle/>
          <a:p>
            <a:r>
              <a:rPr lang="ru-RU" sz="3200" dirty="0" smtClean="0"/>
              <a:t>Прочитай слова. Запиши их знаками</a:t>
            </a:r>
            <a:endParaRPr lang="ru-RU" sz="32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8399"/>
          <a:stretch/>
        </p:blipFill>
        <p:spPr>
          <a:xfrm>
            <a:off x="323528" y="2492896"/>
            <a:ext cx="8474428" cy="3456384"/>
          </a:xfrm>
        </p:spPr>
      </p:pic>
    </p:spTree>
    <p:extLst>
      <p:ext uri="{BB962C8B-B14F-4D97-AF65-F5344CB8AC3E}">
        <p14:creationId xmlns:p14="http://schemas.microsoft.com/office/powerpoint/2010/main" xmlns="" val="2467411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Дом.задание</a:t>
            </a:r>
            <a:endParaRPr lang="ru-RU" dirty="0"/>
          </a:p>
        </p:txBody>
      </p:sp>
      <p:pic>
        <p:nvPicPr>
          <p:cNvPr id="1026" name="Picture 2" descr="C:\Users\user\Pictures\Гласные буквы для дошкольников (2)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2857496"/>
            <a:ext cx="3293676" cy="3508393"/>
          </a:xfrm>
          <a:prstGeom prst="rect">
            <a:avLst/>
          </a:prstGeom>
          <a:noFill/>
        </p:spPr>
      </p:pic>
      <p:pic>
        <p:nvPicPr>
          <p:cNvPr id="1027" name="Picture 3" descr="C:\Users\user\Pictures\zadaniya-s-bukvoi-I-1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43504" y="2635732"/>
            <a:ext cx="2782783" cy="393395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806281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klass39.ru/wp-content/uploads/2015/02/klass39_i5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6" y="87809"/>
            <a:ext cx="8136904" cy="65838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426132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На что похожа буква?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1547664" y="1268760"/>
            <a:ext cx="6039089" cy="2554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/>
              <a:t>На калитку посмотри –</a:t>
            </a:r>
          </a:p>
          <a:p>
            <a:r>
              <a:rPr lang="ru-RU" sz="4000" dirty="0" smtClean="0"/>
              <a:t>Чем она не буква И?</a:t>
            </a:r>
          </a:p>
          <a:p>
            <a:r>
              <a:rPr lang="ru-RU" sz="4000" dirty="0" smtClean="0"/>
              <a:t>Между двух прямых досок</a:t>
            </a:r>
          </a:p>
          <a:p>
            <a:r>
              <a:rPr lang="ru-RU" sz="4000" dirty="0" smtClean="0"/>
              <a:t>Одна легла наискосок.</a:t>
            </a:r>
            <a:endParaRPr lang="ru-RU" sz="4000" dirty="0"/>
          </a:p>
        </p:txBody>
      </p:sp>
      <p:pic>
        <p:nvPicPr>
          <p:cNvPr id="1026" name="Picture 2" descr="C:\Users\user\Desktop\Подготовка\Я учу буквы и звуки\Гласные\И\к букве И\калитка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43808" y="1628801"/>
            <a:ext cx="5688632" cy="48937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C:\Users\user\Desktop\Буквы Азбука\129756476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95250" y="3497456"/>
            <a:ext cx="3810000" cy="330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246210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cdn2.imgbb.ru/user/143/1434737/201407/90700901506c518654916479efa8d42f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213644"/>
            <a:ext cx="8712968" cy="6223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796161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4.bp.blogspot.com/-DIIXOQUWJt4/TwXUgdoZf6I/AAAAAAAAAOw/y3w5E2OKDKo/s1600/%D1%8B%D0%B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1815658"/>
            <a:ext cx="8352928" cy="28627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154257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Задание 1</a:t>
            </a:r>
            <a:endParaRPr lang="ru-RU" dirty="0"/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179512" y="5517232"/>
            <a:ext cx="1728192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2492740" y="5517232"/>
            <a:ext cx="1849720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7020272" y="5456624"/>
            <a:ext cx="1872208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4716016" y="5517232"/>
            <a:ext cx="1849720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 descr="C:\Users\user\Desktop\к букве И\роза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 xmlns="">
                  <a14:imgLayer r:embed="">
                    <a14:imgEffect>
                      <a14:backgroundRemoval t="2233" b="97289" l="0" r="9866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336" y="1412776"/>
            <a:ext cx="2249363" cy="31928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733968" y="4601872"/>
            <a:ext cx="59824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solidFill>
                  <a:srgbClr val="FF0000"/>
                </a:solidFill>
              </a:rPr>
              <a:t>о</a:t>
            </a:r>
            <a:endParaRPr lang="ru-RU" sz="6000" b="1" dirty="0">
              <a:solidFill>
                <a:srgbClr val="FF000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460458" y="4601872"/>
            <a:ext cx="56457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>
                <a:solidFill>
                  <a:srgbClr val="FF0000"/>
                </a:solidFill>
              </a:rPr>
              <a:t>а</a:t>
            </a:r>
          </a:p>
        </p:txBody>
      </p:sp>
      <p:pic>
        <p:nvPicPr>
          <p:cNvPr id="1027" name="Picture 3" descr="C:\Users\user\Desktop\к букве И\усы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 xmlns="">
                  <a14:imgLayer r:embed="">
                    <a14:imgEffect>
                      <a14:backgroundRemoval t="0" b="86885" l="9851" r="9522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63316" y="2780928"/>
            <a:ext cx="2552700" cy="1393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TextBox 21"/>
          <p:cNvSpPr txBox="1"/>
          <p:nvPr/>
        </p:nvSpPr>
        <p:spPr>
          <a:xfrm>
            <a:off x="3844846" y="4601871"/>
            <a:ext cx="73289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solidFill>
                  <a:srgbClr val="FF0000"/>
                </a:solidFill>
              </a:rPr>
              <a:t>ы</a:t>
            </a:r>
            <a:endParaRPr lang="ru-RU" sz="6000" b="1" dirty="0">
              <a:solidFill>
                <a:srgbClr val="FF0000"/>
              </a:solidFill>
            </a:endParaRPr>
          </a:p>
        </p:txBody>
      </p:sp>
      <p:pic>
        <p:nvPicPr>
          <p:cNvPr id="1028" name="Picture 4" descr="C:\Users\user\Desktop\к букве И\мак1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27983" y="1412776"/>
            <a:ext cx="2448273" cy="3189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TextBox 23"/>
          <p:cNvSpPr txBox="1"/>
          <p:nvPr/>
        </p:nvSpPr>
        <p:spPr>
          <a:xfrm>
            <a:off x="5369830" y="4601263"/>
            <a:ext cx="56457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>
                <a:solidFill>
                  <a:srgbClr val="FF0000"/>
                </a:solidFill>
              </a:rPr>
              <a:t>а</a:t>
            </a:r>
          </a:p>
        </p:txBody>
      </p:sp>
      <p:pic>
        <p:nvPicPr>
          <p:cNvPr id="1029" name="Picture 5" descr="C:\Users\user\Desktop\к букве И\груша.jpg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 xmlns="">
                  <a14:imgLayer r:embed="">
                    <a14:imgEffect>
                      <a14:backgroundRemoval t="2188" b="97813" l="2353" r="9941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93004" y="1343251"/>
            <a:ext cx="2326744" cy="3328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TextBox 26"/>
          <p:cNvSpPr txBox="1"/>
          <p:nvPr/>
        </p:nvSpPr>
        <p:spPr>
          <a:xfrm>
            <a:off x="8538046" y="4520216"/>
            <a:ext cx="56457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>
                <a:solidFill>
                  <a:srgbClr val="FF0000"/>
                </a:solidFill>
              </a:rPr>
              <a:t>а</a:t>
            </a:r>
          </a:p>
        </p:txBody>
      </p:sp>
    </p:spTree>
    <p:extLst>
      <p:ext uri="{BB962C8B-B14F-4D97-AF65-F5344CB8AC3E}">
        <p14:creationId xmlns:p14="http://schemas.microsoft.com/office/powerpoint/2010/main" xmlns="" val="784383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9" grpId="0"/>
      <p:bldP spid="22" grpId="0"/>
      <p:bldP spid="24" grpId="0"/>
      <p:bldP spid="2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394505" y="1148431"/>
            <a:ext cx="2505814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5000" b="1" dirty="0" smtClean="0">
                <a:solidFill>
                  <a:srgbClr val="FF0000"/>
                </a:solidFill>
              </a:rPr>
              <a:t>[</a:t>
            </a:r>
            <a:r>
              <a:rPr lang="ru-RU" sz="15000" b="1" dirty="0">
                <a:solidFill>
                  <a:srgbClr val="FF0000"/>
                </a:solidFill>
              </a:rPr>
              <a:t>и</a:t>
            </a:r>
            <a:r>
              <a:rPr lang="en-US" sz="15000" b="1" dirty="0" smtClean="0">
                <a:solidFill>
                  <a:srgbClr val="FF0000"/>
                </a:solidFill>
              </a:rPr>
              <a:t>]</a:t>
            </a:r>
            <a:endParaRPr lang="ru-RU" sz="15000" b="1" dirty="0">
              <a:solidFill>
                <a:srgbClr val="FF0000"/>
              </a:solidFill>
            </a:endParaRPr>
          </a:p>
        </p:txBody>
      </p:sp>
      <p:pic>
        <p:nvPicPr>
          <p:cNvPr id="2050" name="Picture 2" descr="C:\Users\user\Desktop\к букве И\медведи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 xmlns="">
                  <a14:imgLayer r:embed="">
                    <a14:imgEffect>
                      <a14:backgroundRemoval t="0" b="100000" l="0" r="9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39752" y="3501008"/>
            <a:ext cx="3433564" cy="2779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user\Desktop\к букве И\игольница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 xmlns="">
                  <a14:imgLayer r:embed="">
                    <a14:imgEffect>
                      <a14:backgroundRemoval t="0" b="100000" l="0" r="99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08104" y="1552966"/>
            <a:ext cx="2520280" cy="1829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user\Desktop\к букве И\кит.jpg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 xmlns="">
                  <a14:imgLayer r:embed="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56176" y="3637375"/>
            <a:ext cx="2592288" cy="2381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user\Desktop\Я учу буквы и звуки\Буква ы\К букве Ы\сыр.jpg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 xmlns="">
                  <a14:imgLayer r:embed="">
                    <a14:imgEffect>
                      <a14:backgroundRemoval t="0" b="10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80528" y="3637375"/>
            <a:ext cx="2827940" cy="1945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C:\Users\user\Desktop\Я учу буквы и звуки\Буква ы\К букве Ы\мышка1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51720" y="1297760"/>
            <a:ext cx="2134050" cy="23396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олилиния 3"/>
          <p:cNvSpPr/>
          <p:nvPr/>
        </p:nvSpPr>
        <p:spPr>
          <a:xfrm>
            <a:off x="2286000" y="3294993"/>
            <a:ext cx="3767959" cy="3279228"/>
          </a:xfrm>
          <a:custGeom>
            <a:avLst/>
            <a:gdLst>
              <a:gd name="connsiteX0" fmla="*/ 1765738 w 3767959"/>
              <a:gd name="connsiteY0" fmla="*/ 315310 h 3279228"/>
              <a:gd name="connsiteX1" fmla="*/ 1403131 w 3767959"/>
              <a:gd name="connsiteY1" fmla="*/ 362607 h 3279228"/>
              <a:gd name="connsiteX2" fmla="*/ 1355834 w 3767959"/>
              <a:gd name="connsiteY2" fmla="*/ 378373 h 3279228"/>
              <a:gd name="connsiteX3" fmla="*/ 1213945 w 3767959"/>
              <a:gd name="connsiteY3" fmla="*/ 409904 h 3279228"/>
              <a:gd name="connsiteX4" fmla="*/ 1072055 w 3767959"/>
              <a:gd name="connsiteY4" fmla="*/ 472966 h 3279228"/>
              <a:gd name="connsiteX5" fmla="*/ 1024759 w 3767959"/>
              <a:gd name="connsiteY5" fmla="*/ 488731 h 3279228"/>
              <a:gd name="connsiteX6" fmla="*/ 961697 w 3767959"/>
              <a:gd name="connsiteY6" fmla="*/ 536028 h 3279228"/>
              <a:gd name="connsiteX7" fmla="*/ 914400 w 3767959"/>
              <a:gd name="connsiteY7" fmla="*/ 551793 h 3279228"/>
              <a:gd name="connsiteX8" fmla="*/ 882869 w 3767959"/>
              <a:gd name="connsiteY8" fmla="*/ 599090 h 3279228"/>
              <a:gd name="connsiteX9" fmla="*/ 709448 w 3767959"/>
              <a:gd name="connsiteY9" fmla="*/ 677917 h 3279228"/>
              <a:gd name="connsiteX10" fmla="*/ 614855 w 3767959"/>
              <a:gd name="connsiteY10" fmla="*/ 772510 h 3279228"/>
              <a:gd name="connsiteX11" fmla="*/ 536028 w 3767959"/>
              <a:gd name="connsiteY11" fmla="*/ 835573 h 3279228"/>
              <a:gd name="connsiteX12" fmla="*/ 488731 w 3767959"/>
              <a:gd name="connsiteY12" fmla="*/ 867104 h 3279228"/>
              <a:gd name="connsiteX13" fmla="*/ 378372 w 3767959"/>
              <a:gd name="connsiteY13" fmla="*/ 977462 h 3279228"/>
              <a:gd name="connsiteX14" fmla="*/ 346841 w 3767959"/>
              <a:gd name="connsiteY14" fmla="*/ 1024759 h 3279228"/>
              <a:gd name="connsiteX15" fmla="*/ 315310 w 3767959"/>
              <a:gd name="connsiteY15" fmla="*/ 1087821 h 3279228"/>
              <a:gd name="connsiteX16" fmla="*/ 268014 w 3767959"/>
              <a:gd name="connsiteY16" fmla="*/ 1135117 h 3279228"/>
              <a:gd name="connsiteX17" fmla="*/ 204952 w 3767959"/>
              <a:gd name="connsiteY17" fmla="*/ 1245476 h 3279228"/>
              <a:gd name="connsiteX18" fmla="*/ 157655 w 3767959"/>
              <a:gd name="connsiteY18" fmla="*/ 1355835 h 3279228"/>
              <a:gd name="connsiteX19" fmla="*/ 94593 w 3767959"/>
              <a:gd name="connsiteY19" fmla="*/ 1529255 h 3279228"/>
              <a:gd name="connsiteX20" fmla="*/ 78828 w 3767959"/>
              <a:gd name="connsiteY20" fmla="*/ 1576552 h 3279228"/>
              <a:gd name="connsiteX21" fmla="*/ 63062 w 3767959"/>
              <a:gd name="connsiteY21" fmla="*/ 1639614 h 3279228"/>
              <a:gd name="connsiteX22" fmla="*/ 31531 w 3767959"/>
              <a:gd name="connsiteY22" fmla="*/ 1702676 h 3279228"/>
              <a:gd name="connsiteX23" fmla="*/ 0 w 3767959"/>
              <a:gd name="connsiteY23" fmla="*/ 1797269 h 3279228"/>
              <a:gd name="connsiteX24" fmla="*/ 15766 w 3767959"/>
              <a:gd name="connsiteY24" fmla="*/ 2207173 h 3279228"/>
              <a:gd name="connsiteX25" fmla="*/ 47297 w 3767959"/>
              <a:gd name="connsiteY25" fmla="*/ 2254469 h 3279228"/>
              <a:gd name="connsiteX26" fmla="*/ 63062 w 3767959"/>
              <a:gd name="connsiteY26" fmla="*/ 2301766 h 3279228"/>
              <a:gd name="connsiteX27" fmla="*/ 94593 w 3767959"/>
              <a:gd name="connsiteY27" fmla="*/ 2427890 h 3279228"/>
              <a:gd name="connsiteX28" fmla="*/ 110359 w 3767959"/>
              <a:gd name="connsiteY28" fmla="*/ 2490952 h 3279228"/>
              <a:gd name="connsiteX29" fmla="*/ 141890 w 3767959"/>
              <a:gd name="connsiteY29" fmla="*/ 2538248 h 3279228"/>
              <a:gd name="connsiteX30" fmla="*/ 157655 w 3767959"/>
              <a:gd name="connsiteY30" fmla="*/ 2585545 h 3279228"/>
              <a:gd name="connsiteX31" fmla="*/ 173421 w 3767959"/>
              <a:gd name="connsiteY31" fmla="*/ 2664373 h 3279228"/>
              <a:gd name="connsiteX32" fmla="*/ 204952 w 3767959"/>
              <a:gd name="connsiteY32" fmla="*/ 2711669 h 3279228"/>
              <a:gd name="connsiteX33" fmla="*/ 268014 w 3767959"/>
              <a:gd name="connsiteY33" fmla="*/ 2806262 h 3279228"/>
              <a:gd name="connsiteX34" fmla="*/ 299545 w 3767959"/>
              <a:gd name="connsiteY34" fmla="*/ 2853559 h 3279228"/>
              <a:gd name="connsiteX35" fmla="*/ 346841 w 3767959"/>
              <a:gd name="connsiteY35" fmla="*/ 2869324 h 3279228"/>
              <a:gd name="connsiteX36" fmla="*/ 394138 w 3767959"/>
              <a:gd name="connsiteY36" fmla="*/ 2900855 h 3279228"/>
              <a:gd name="connsiteX37" fmla="*/ 441434 w 3767959"/>
              <a:gd name="connsiteY37" fmla="*/ 2948152 h 3279228"/>
              <a:gd name="connsiteX38" fmla="*/ 488731 w 3767959"/>
              <a:gd name="connsiteY38" fmla="*/ 2963917 h 3279228"/>
              <a:gd name="connsiteX39" fmla="*/ 536028 w 3767959"/>
              <a:gd name="connsiteY39" fmla="*/ 3011214 h 3279228"/>
              <a:gd name="connsiteX40" fmla="*/ 599090 w 3767959"/>
              <a:gd name="connsiteY40" fmla="*/ 3042745 h 3279228"/>
              <a:gd name="connsiteX41" fmla="*/ 693683 w 3767959"/>
              <a:gd name="connsiteY41" fmla="*/ 3090041 h 3279228"/>
              <a:gd name="connsiteX42" fmla="*/ 804041 w 3767959"/>
              <a:gd name="connsiteY42" fmla="*/ 3137338 h 3279228"/>
              <a:gd name="connsiteX43" fmla="*/ 898634 w 3767959"/>
              <a:gd name="connsiteY43" fmla="*/ 3168869 h 3279228"/>
              <a:gd name="connsiteX44" fmla="*/ 945931 w 3767959"/>
              <a:gd name="connsiteY44" fmla="*/ 3200400 h 3279228"/>
              <a:gd name="connsiteX45" fmla="*/ 1087821 w 3767959"/>
              <a:gd name="connsiteY45" fmla="*/ 3231931 h 3279228"/>
              <a:gd name="connsiteX46" fmla="*/ 1135117 w 3767959"/>
              <a:gd name="connsiteY46" fmla="*/ 3247697 h 3279228"/>
              <a:gd name="connsiteX47" fmla="*/ 1340069 w 3767959"/>
              <a:gd name="connsiteY47" fmla="*/ 3263462 h 3279228"/>
              <a:gd name="connsiteX48" fmla="*/ 1481959 w 3767959"/>
              <a:gd name="connsiteY48" fmla="*/ 3279228 h 3279228"/>
              <a:gd name="connsiteX49" fmla="*/ 3058510 w 3767959"/>
              <a:gd name="connsiteY49" fmla="*/ 3263462 h 3279228"/>
              <a:gd name="connsiteX50" fmla="*/ 3105807 w 3767959"/>
              <a:gd name="connsiteY50" fmla="*/ 3231931 h 3279228"/>
              <a:gd name="connsiteX51" fmla="*/ 3168869 w 3767959"/>
              <a:gd name="connsiteY51" fmla="*/ 3216166 h 3279228"/>
              <a:gd name="connsiteX52" fmla="*/ 3294993 w 3767959"/>
              <a:gd name="connsiteY52" fmla="*/ 3137338 h 3279228"/>
              <a:gd name="connsiteX53" fmla="*/ 3342290 w 3767959"/>
              <a:gd name="connsiteY53" fmla="*/ 3105807 h 3279228"/>
              <a:gd name="connsiteX54" fmla="*/ 3421117 w 3767959"/>
              <a:gd name="connsiteY54" fmla="*/ 3011214 h 3279228"/>
              <a:gd name="connsiteX55" fmla="*/ 3468414 w 3767959"/>
              <a:gd name="connsiteY55" fmla="*/ 2979683 h 3279228"/>
              <a:gd name="connsiteX56" fmla="*/ 3563007 w 3767959"/>
              <a:gd name="connsiteY56" fmla="*/ 2885090 h 3279228"/>
              <a:gd name="connsiteX57" fmla="*/ 3594538 w 3767959"/>
              <a:gd name="connsiteY57" fmla="*/ 2806262 h 3279228"/>
              <a:gd name="connsiteX58" fmla="*/ 3657600 w 3767959"/>
              <a:gd name="connsiteY58" fmla="*/ 2711669 h 3279228"/>
              <a:gd name="connsiteX59" fmla="*/ 3720662 w 3767959"/>
              <a:gd name="connsiteY59" fmla="*/ 2617076 h 3279228"/>
              <a:gd name="connsiteX60" fmla="*/ 3736428 w 3767959"/>
              <a:gd name="connsiteY60" fmla="*/ 2522483 h 3279228"/>
              <a:gd name="connsiteX61" fmla="*/ 3767959 w 3767959"/>
              <a:gd name="connsiteY61" fmla="*/ 2427890 h 3279228"/>
              <a:gd name="connsiteX62" fmla="*/ 3752193 w 3767959"/>
              <a:gd name="connsiteY62" fmla="*/ 1024759 h 3279228"/>
              <a:gd name="connsiteX63" fmla="*/ 3736428 w 3767959"/>
              <a:gd name="connsiteY63" fmla="*/ 961697 h 3279228"/>
              <a:gd name="connsiteX64" fmla="*/ 3720662 w 3767959"/>
              <a:gd name="connsiteY64" fmla="*/ 914400 h 3279228"/>
              <a:gd name="connsiteX65" fmla="*/ 3689131 w 3767959"/>
              <a:gd name="connsiteY65" fmla="*/ 804041 h 3279228"/>
              <a:gd name="connsiteX66" fmla="*/ 3657600 w 3767959"/>
              <a:gd name="connsiteY66" fmla="*/ 740979 h 3279228"/>
              <a:gd name="connsiteX67" fmla="*/ 3610303 w 3767959"/>
              <a:gd name="connsiteY67" fmla="*/ 551793 h 3279228"/>
              <a:gd name="connsiteX68" fmla="*/ 3594538 w 3767959"/>
              <a:gd name="connsiteY68" fmla="*/ 504497 h 3279228"/>
              <a:gd name="connsiteX69" fmla="*/ 3563007 w 3767959"/>
              <a:gd name="connsiteY69" fmla="*/ 457200 h 3279228"/>
              <a:gd name="connsiteX70" fmla="*/ 3515710 w 3767959"/>
              <a:gd name="connsiteY70" fmla="*/ 346841 h 3279228"/>
              <a:gd name="connsiteX71" fmla="*/ 3452648 w 3767959"/>
              <a:gd name="connsiteY71" fmla="*/ 252248 h 3279228"/>
              <a:gd name="connsiteX72" fmla="*/ 3405352 w 3767959"/>
              <a:gd name="connsiteY72" fmla="*/ 236483 h 3279228"/>
              <a:gd name="connsiteX73" fmla="*/ 3263462 w 3767959"/>
              <a:gd name="connsiteY73" fmla="*/ 126124 h 3279228"/>
              <a:gd name="connsiteX74" fmla="*/ 3137338 w 3767959"/>
              <a:gd name="connsiteY74" fmla="*/ 94593 h 3279228"/>
              <a:gd name="connsiteX75" fmla="*/ 3042745 w 3767959"/>
              <a:gd name="connsiteY75" fmla="*/ 63062 h 3279228"/>
              <a:gd name="connsiteX76" fmla="*/ 2758966 w 3767959"/>
              <a:gd name="connsiteY76" fmla="*/ 15766 h 3279228"/>
              <a:gd name="connsiteX77" fmla="*/ 2711669 w 3767959"/>
              <a:gd name="connsiteY77" fmla="*/ 0 h 3279228"/>
              <a:gd name="connsiteX78" fmla="*/ 2207172 w 3767959"/>
              <a:gd name="connsiteY78" fmla="*/ 15766 h 3279228"/>
              <a:gd name="connsiteX79" fmla="*/ 2017986 w 3767959"/>
              <a:gd name="connsiteY79" fmla="*/ 110359 h 3279228"/>
              <a:gd name="connsiteX80" fmla="*/ 1970690 w 3767959"/>
              <a:gd name="connsiteY80" fmla="*/ 157655 h 3279228"/>
              <a:gd name="connsiteX81" fmla="*/ 1923393 w 3767959"/>
              <a:gd name="connsiteY81" fmla="*/ 173421 h 3279228"/>
              <a:gd name="connsiteX82" fmla="*/ 1876097 w 3767959"/>
              <a:gd name="connsiteY82" fmla="*/ 204952 h 3279228"/>
              <a:gd name="connsiteX83" fmla="*/ 1765738 w 3767959"/>
              <a:gd name="connsiteY83" fmla="*/ 252248 h 3279228"/>
              <a:gd name="connsiteX84" fmla="*/ 1734207 w 3767959"/>
              <a:gd name="connsiteY84" fmla="*/ 299545 h 3279228"/>
              <a:gd name="connsiteX85" fmla="*/ 1671145 w 3767959"/>
              <a:gd name="connsiteY85" fmla="*/ 346841 h 32792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</a:cxnLst>
            <a:rect l="l" t="t" r="r" b="b"/>
            <a:pathLst>
              <a:path w="3767959" h="3279228">
                <a:moveTo>
                  <a:pt x="1765738" y="315310"/>
                </a:moveTo>
                <a:cubicBezTo>
                  <a:pt x="1586810" y="386881"/>
                  <a:pt x="1755798" y="329019"/>
                  <a:pt x="1403131" y="362607"/>
                </a:cubicBezTo>
                <a:cubicBezTo>
                  <a:pt x="1386587" y="364183"/>
                  <a:pt x="1371813" y="373808"/>
                  <a:pt x="1355834" y="378373"/>
                </a:cubicBezTo>
                <a:cubicBezTo>
                  <a:pt x="1303894" y="393213"/>
                  <a:pt x="1268115" y="399070"/>
                  <a:pt x="1213945" y="409904"/>
                </a:cubicBezTo>
                <a:cubicBezTo>
                  <a:pt x="1138994" y="459871"/>
                  <a:pt x="1184623" y="435444"/>
                  <a:pt x="1072055" y="472966"/>
                </a:cubicBezTo>
                <a:lnTo>
                  <a:pt x="1024759" y="488731"/>
                </a:lnTo>
                <a:cubicBezTo>
                  <a:pt x="1003738" y="504497"/>
                  <a:pt x="984511" y="522992"/>
                  <a:pt x="961697" y="536028"/>
                </a:cubicBezTo>
                <a:cubicBezTo>
                  <a:pt x="947268" y="544273"/>
                  <a:pt x="927377" y="541412"/>
                  <a:pt x="914400" y="551793"/>
                </a:cubicBezTo>
                <a:cubicBezTo>
                  <a:pt x="899604" y="563630"/>
                  <a:pt x="898937" y="589048"/>
                  <a:pt x="882869" y="599090"/>
                </a:cubicBezTo>
                <a:cubicBezTo>
                  <a:pt x="703975" y="710899"/>
                  <a:pt x="867696" y="548442"/>
                  <a:pt x="709448" y="677917"/>
                </a:cubicBezTo>
                <a:cubicBezTo>
                  <a:pt x="674936" y="706154"/>
                  <a:pt x="651957" y="747775"/>
                  <a:pt x="614855" y="772510"/>
                </a:cubicBezTo>
                <a:cubicBezTo>
                  <a:pt x="469274" y="869565"/>
                  <a:pt x="648358" y="745708"/>
                  <a:pt x="536028" y="835573"/>
                </a:cubicBezTo>
                <a:cubicBezTo>
                  <a:pt x="521232" y="847410"/>
                  <a:pt x="502129" y="853706"/>
                  <a:pt x="488731" y="867104"/>
                </a:cubicBezTo>
                <a:cubicBezTo>
                  <a:pt x="357658" y="998176"/>
                  <a:pt x="485299" y="906178"/>
                  <a:pt x="378372" y="977462"/>
                </a:cubicBezTo>
                <a:cubicBezTo>
                  <a:pt x="367862" y="993228"/>
                  <a:pt x="356242" y="1008308"/>
                  <a:pt x="346841" y="1024759"/>
                </a:cubicBezTo>
                <a:cubicBezTo>
                  <a:pt x="335181" y="1045164"/>
                  <a:pt x="328970" y="1068697"/>
                  <a:pt x="315310" y="1087821"/>
                </a:cubicBezTo>
                <a:cubicBezTo>
                  <a:pt x="302351" y="1105964"/>
                  <a:pt x="283779" y="1119352"/>
                  <a:pt x="268014" y="1135117"/>
                </a:cubicBezTo>
                <a:cubicBezTo>
                  <a:pt x="219791" y="1279782"/>
                  <a:pt x="300399" y="1054583"/>
                  <a:pt x="204952" y="1245476"/>
                </a:cubicBezTo>
                <a:cubicBezTo>
                  <a:pt x="103146" y="1449088"/>
                  <a:pt x="272426" y="1183676"/>
                  <a:pt x="157655" y="1355835"/>
                </a:cubicBezTo>
                <a:cubicBezTo>
                  <a:pt x="91402" y="1554595"/>
                  <a:pt x="160413" y="1353733"/>
                  <a:pt x="94593" y="1529255"/>
                </a:cubicBezTo>
                <a:cubicBezTo>
                  <a:pt x="88758" y="1544815"/>
                  <a:pt x="83393" y="1560573"/>
                  <a:pt x="78828" y="1576552"/>
                </a:cubicBezTo>
                <a:cubicBezTo>
                  <a:pt x="72875" y="1597386"/>
                  <a:pt x="70670" y="1619326"/>
                  <a:pt x="63062" y="1639614"/>
                </a:cubicBezTo>
                <a:cubicBezTo>
                  <a:pt x="54810" y="1661619"/>
                  <a:pt x="40259" y="1680855"/>
                  <a:pt x="31531" y="1702676"/>
                </a:cubicBezTo>
                <a:cubicBezTo>
                  <a:pt x="19187" y="1733535"/>
                  <a:pt x="0" y="1797269"/>
                  <a:pt x="0" y="1797269"/>
                </a:cubicBezTo>
                <a:cubicBezTo>
                  <a:pt x="5255" y="1933904"/>
                  <a:pt x="1696" y="2071163"/>
                  <a:pt x="15766" y="2207173"/>
                </a:cubicBezTo>
                <a:cubicBezTo>
                  <a:pt x="17716" y="2226020"/>
                  <a:pt x="38823" y="2237522"/>
                  <a:pt x="47297" y="2254469"/>
                </a:cubicBezTo>
                <a:cubicBezTo>
                  <a:pt x="54729" y="2269333"/>
                  <a:pt x="58689" y="2285733"/>
                  <a:pt x="63062" y="2301766"/>
                </a:cubicBezTo>
                <a:cubicBezTo>
                  <a:pt x="74464" y="2343574"/>
                  <a:pt x="84083" y="2385849"/>
                  <a:pt x="94593" y="2427890"/>
                </a:cubicBezTo>
                <a:cubicBezTo>
                  <a:pt x="99848" y="2448911"/>
                  <a:pt x="98340" y="2472923"/>
                  <a:pt x="110359" y="2490952"/>
                </a:cubicBezTo>
                <a:lnTo>
                  <a:pt x="141890" y="2538248"/>
                </a:lnTo>
                <a:cubicBezTo>
                  <a:pt x="147145" y="2554014"/>
                  <a:pt x="153624" y="2569423"/>
                  <a:pt x="157655" y="2585545"/>
                </a:cubicBezTo>
                <a:cubicBezTo>
                  <a:pt x="164154" y="2611541"/>
                  <a:pt x="164012" y="2639283"/>
                  <a:pt x="173421" y="2664373"/>
                </a:cubicBezTo>
                <a:cubicBezTo>
                  <a:pt x="180074" y="2682114"/>
                  <a:pt x="194442" y="2695904"/>
                  <a:pt x="204952" y="2711669"/>
                </a:cubicBezTo>
                <a:cubicBezTo>
                  <a:pt x="232657" y="2794789"/>
                  <a:pt x="202405" y="2727532"/>
                  <a:pt x="268014" y="2806262"/>
                </a:cubicBezTo>
                <a:cubicBezTo>
                  <a:pt x="280144" y="2820818"/>
                  <a:pt x="284749" y="2841722"/>
                  <a:pt x="299545" y="2853559"/>
                </a:cubicBezTo>
                <a:cubicBezTo>
                  <a:pt x="312522" y="2863940"/>
                  <a:pt x="331076" y="2864069"/>
                  <a:pt x="346841" y="2869324"/>
                </a:cubicBezTo>
                <a:cubicBezTo>
                  <a:pt x="362607" y="2879834"/>
                  <a:pt x="379582" y="2888725"/>
                  <a:pt x="394138" y="2900855"/>
                </a:cubicBezTo>
                <a:cubicBezTo>
                  <a:pt x="411266" y="2915128"/>
                  <a:pt x="422883" y="2935785"/>
                  <a:pt x="441434" y="2948152"/>
                </a:cubicBezTo>
                <a:cubicBezTo>
                  <a:pt x="455261" y="2957370"/>
                  <a:pt x="472965" y="2958662"/>
                  <a:pt x="488731" y="2963917"/>
                </a:cubicBezTo>
                <a:cubicBezTo>
                  <a:pt x="504497" y="2979683"/>
                  <a:pt x="517885" y="2998255"/>
                  <a:pt x="536028" y="3011214"/>
                </a:cubicBezTo>
                <a:cubicBezTo>
                  <a:pt x="555152" y="3024874"/>
                  <a:pt x="578685" y="3031085"/>
                  <a:pt x="599090" y="3042745"/>
                </a:cubicBezTo>
                <a:cubicBezTo>
                  <a:pt x="684662" y="3091644"/>
                  <a:pt x="606967" y="3061137"/>
                  <a:pt x="693683" y="3090041"/>
                </a:cubicBezTo>
                <a:cubicBezTo>
                  <a:pt x="749342" y="3145702"/>
                  <a:pt x="701298" y="3109317"/>
                  <a:pt x="804041" y="3137338"/>
                </a:cubicBezTo>
                <a:cubicBezTo>
                  <a:pt x="836106" y="3146083"/>
                  <a:pt x="898634" y="3168869"/>
                  <a:pt x="898634" y="3168869"/>
                </a:cubicBezTo>
                <a:cubicBezTo>
                  <a:pt x="914400" y="3179379"/>
                  <a:pt x="928515" y="3192936"/>
                  <a:pt x="945931" y="3200400"/>
                </a:cubicBezTo>
                <a:cubicBezTo>
                  <a:pt x="968596" y="3210114"/>
                  <a:pt x="1069854" y="3227439"/>
                  <a:pt x="1087821" y="3231931"/>
                </a:cubicBezTo>
                <a:cubicBezTo>
                  <a:pt x="1103943" y="3235962"/>
                  <a:pt x="1118627" y="3245636"/>
                  <a:pt x="1135117" y="3247697"/>
                </a:cubicBezTo>
                <a:cubicBezTo>
                  <a:pt x="1203107" y="3256196"/>
                  <a:pt x="1271831" y="3257259"/>
                  <a:pt x="1340069" y="3263462"/>
                </a:cubicBezTo>
                <a:cubicBezTo>
                  <a:pt x="1387461" y="3267770"/>
                  <a:pt x="1434662" y="3273973"/>
                  <a:pt x="1481959" y="3279228"/>
                </a:cubicBezTo>
                <a:lnTo>
                  <a:pt x="3058510" y="3263462"/>
                </a:lnTo>
                <a:cubicBezTo>
                  <a:pt x="3077450" y="3262910"/>
                  <a:pt x="3088391" y="3239395"/>
                  <a:pt x="3105807" y="3231931"/>
                </a:cubicBezTo>
                <a:cubicBezTo>
                  <a:pt x="3125723" y="3223396"/>
                  <a:pt x="3147848" y="3221421"/>
                  <a:pt x="3168869" y="3216166"/>
                </a:cubicBezTo>
                <a:cubicBezTo>
                  <a:pt x="3210910" y="3189890"/>
                  <a:pt x="3253742" y="3164838"/>
                  <a:pt x="3294993" y="3137338"/>
                </a:cubicBezTo>
                <a:cubicBezTo>
                  <a:pt x="3310759" y="3126828"/>
                  <a:pt x="3327734" y="3117937"/>
                  <a:pt x="3342290" y="3105807"/>
                </a:cubicBezTo>
                <a:cubicBezTo>
                  <a:pt x="3497260" y="2976664"/>
                  <a:pt x="3297099" y="3135230"/>
                  <a:pt x="3421117" y="3011214"/>
                </a:cubicBezTo>
                <a:cubicBezTo>
                  <a:pt x="3434515" y="2997816"/>
                  <a:pt x="3454252" y="2992271"/>
                  <a:pt x="3468414" y="2979683"/>
                </a:cubicBezTo>
                <a:cubicBezTo>
                  <a:pt x="3501742" y="2950058"/>
                  <a:pt x="3563007" y="2885090"/>
                  <a:pt x="3563007" y="2885090"/>
                </a:cubicBezTo>
                <a:cubicBezTo>
                  <a:pt x="3573517" y="2858814"/>
                  <a:pt x="3580986" y="2831107"/>
                  <a:pt x="3594538" y="2806262"/>
                </a:cubicBezTo>
                <a:cubicBezTo>
                  <a:pt x="3612684" y="2772994"/>
                  <a:pt x="3645616" y="2747620"/>
                  <a:pt x="3657600" y="2711669"/>
                </a:cubicBezTo>
                <a:cubicBezTo>
                  <a:pt x="3680417" y="2643221"/>
                  <a:pt x="3661615" y="2676124"/>
                  <a:pt x="3720662" y="2617076"/>
                </a:cubicBezTo>
                <a:cubicBezTo>
                  <a:pt x="3725917" y="2585545"/>
                  <a:pt x="3728675" y="2553495"/>
                  <a:pt x="3736428" y="2522483"/>
                </a:cubicBezTo>
                <a:cubicBezTo>
                  <a:pt x="3744489" y="2490239"/>
                  <a:pt x="3767959" y="2427890"/>
                  <a:pt x="3767959" y="2427890"/>
                </a:cubicBezTo>
                <a:cubicBezTo>
                  <a:pt x="3762704" y="1960180"/>
                  <a:pt x="3762250" y="1492391"/>
                  <a:pt x="3752193" y="1024759"/>
                </a:cubicBezTo>
                <a:cubicBezTo>
                  <a:pt x="3751727" y="1003096"/>
                  <a:pt x="3742381" y="982531"/>
                  <a:pt x="3736428" y="961697"/>
                </a:cubicBezTo>
                <a:cubicBezTo>
                  <a:pt x="3731863" y="945718"/>
                  <a:pt x="3725227" y="930379"/>
                  <a:pt x="3720662" y="914400"/>
                </a:cubicBezTo>
                <a:cubicBezTo>
                  <a:pt x="3709231" y="874391"/>
                  <a:pt x="3705334" y="841847"/>
                  <a:pt x="3689131" y="804041"/>
                </a:cubicBezTo>
                <a:cubicBezTo>
                  <a:pt x="3679873" y="782439"/>
                  <a:pt x="3668110" y="762000"/>
                  <a:pt x="3657600" y="740979"/>
                </a:cubicBezTo>
                <a:cubicBezTo>
                  <a:pt x="3636369" y="613600"/>
                  <a:pt x="3651943" y="676713"/>
                  <a:pt x="3610303" y="551793"/>
                </a:cubicBezTo>
                <a:cubicBezTo>
                  <a:pt x="3605048" y="536028"/>
                  <a:pt x="3603756" y="518324"/>
                  <a:pt x="3594538" y="504497"/>
                </a:cubicBezTo>
                <a:cubicBezTo>
                  <a:pt x="3584028" y="488731"/>
                  <a:pt x="3571481" y="474147"/>
                  <a:pt x="3563007" y="457200"/>
                </a:cubicBezTo>
                <a:cubicBezTo>
                  <a:pt x="3497769" y="326726"/>
                  <a:pt x="3614127" y="510870"/>
                  <a:pt x="3515710" y="346841"/>
                </a:cubicBezTo>
                <a:cubicBezTo>
                  <a:pt x="3496213" y="314346"/>
                  <a:pt x="3488599" y="264231"/>
                  <a:pt x="3452648" y="252248"/>
                </a:cubicBezTo>
                <a:lnTo>
                  <a:pt x="3405352" y="236483"/>
                </a:lnTo>
                <a:cubicBezTo>
                  <a:pt x="3364544" y="195675"/>
                  <a:pt x="3320034" y="144981"/>
                  <a:pt x="3263462" y="126124"/>
                </a:cubicBezTo>
                <a:cubicBezTo>
                  <a:pt x="3119947" y="78287"/>
                  <a:pt x="3346622" y="151671"/>
                  <a:pt x="3137338" y="94593"/>
                </a:cubicBezTo>
                <a:cubicBezTo>
                  <a:pt x="3105273" y="85848"/>
                  <a:pt x="3075725" y="67184"/>
                  <a:pt x="3042745" y="63062"/>
                </a:cubicBezTo>
                <a:cubicBezTo>
                  <a:pt x="2964231" y="53248"/>
                  <a:pt x="2830678" y="39671"/>
                  <a:pt x="2758966" y="15766"/>
                </a:cubicBezTo>
                <a:lnTo>
                  <a:pt x="2711669" y="0"/>
                </a:lnTo>
                <a:cubicBezTo>
                  <a:pt x="2543503" y="5255"/>
                  <a:pt x="2374898" y="2524"/>
                  <a:pt x="2207172" y="15766"/>
                </a:cubicBezTo>
                <a:cubicBezTo>
                  <a:pt x="2151486" y="20162"/>
                  <a:pt x="2054883" y="73462"/>
                  <a:pt x="2017986" y="110359"/>
                </a:cubicBezTo>
                <a:cubicBezTo>
                  <a:pt x="2002221" y="126124"/>
                  <a:pt x="1989241" y="145288"/>
                  <a:pt x="1970690" y="157655"/>
                </a:cubicBezTo>
                <a:cubicBezTo>
                  <a:pt x="1956863" y="166873"/>
                  <a:pt x="1938257" y="165989"/>
                  <a:pt x="1923393" y="173421"/>
                </a:cubicBezTo>
                <a:cubicBezTo>
                  <a:pt x="1906446" y="181895"/>
                  <a:pt x="1892548" y="195551"/>
                  <a:pt x="1876097" y="204952"/>
                </a:cubicBezTo>
                <a:cubicBezTo>
                  <a:pt x="1821550" y="236122"/>
                  <a:pt x="1818799" y="234561"/>
                  <a:pt x="1765738" y="252248"/>
                </a:cubicBezTo>
                <a:cubicBezTo>
                  <a:pt x="1755228" y="268014"/>
                  <a:pt x="1749003" y="287708"/>
                  <a:pt x="1734207" y="299545"/>
                </a:cubicBezTo>
                <a:cubicBezTo>
                  <a:pt x="1653034" y="364483"/>
                  <a:pt x="1710412" y="268304"/>
                  <a:pt x="1671145" y="346841"/>
                </a:cubicBezTo>
              </a:path>
            </a:pathLst>
          </a:cu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олилиния 4"/>
          <p:cNvSpPr/>
          <p:nvPr/>
        </p:nvSpPr>
        <p:spPr>
          <a:xfrm>
            <a:off x="5707117" y="1395260"/>
            <a:ext cx="2369265" cy="2136216"/>
          </a:xfrm>
          <a:custGeom>
            <a:avLst/>
            <a:gdLst>
              <a:gd name="connsiteX0" fmla="*/ 1072055 w 2369265"/>
              <a:gd name="connsiteY0" fmla="*/ 23637 h 2136216"/>
              <a:gd name="connsiteX1" fmla="*/ 536028 w 2369265"/>
              <a:gd name="connsiteY1" fmla="*/ 39402 h 2136216"/>
              <a:gd name="connsiteX2" fmla="*/ 472966 w 2369265"/>
              <a:gd name="connsiteY2" fmla="*/ 55168 h 2136216"/>
              <a:gd name="connsiteX3" fmla="*/ 394138 w 2369265"/>
              <a:gd name="connsiteY3" fmla="*/ 70933 h 2136216"/>
              <a:gd name="connsiteX4" fmla="*/ 331076 w 2369265"/>
              <a:gd name="connsiteY4" fmla="*/ 102464 h 2136216"/>
              <a:gd name="connsiteX5" fmla="*/ 283780 w 2369265"/>
              <a:gd name="connsiteY5" fmla="*/ 118230 h 2136216"/>
              <a:gd name="connsiteX6" fmla="*/ 252249 w 2369265"/>
              <a:gd name="connsiteY6" fmla="*/ 165526 h 2136216"/>
              <a:gd name="connsiteX7" fmla="*/ 204952 w 2369265"/>
              <a:gd name="connsiteY7" fmla="*/ 197057 h 2136216"/>
              <a:gd name="connsiteX8" fmla="*/ 157655 w 2369265"/>
              <a:gd name="connsiteY8" fmla="*/ 244354 h 2136216"/>
              <a:gd name="connsiteX9" fmla="*/ 63062 w 2369265"/>
              <a:gd name="connsiteY9" fmla="*/ 323181 h 2136216"/>
              <a:gd name="connsiteX10" fmla="*/ 15766 w 2369265"/>
              <a:gd name="connsiteY10" fmla="*/ 465071 h 2136216"/>
              <a:gd name="connsiteX11" fmla="*/ 0 w 2369265"/>
              <a:gd name="connsiteY11" fmla="*/ 512368 h 2136216"/>
              <a:gd name="connsiteX12" fmla="*/ 15766 w 2369265"/>
              <a:gd name="connsiteY12" fmla="*/ 1474064 h 2136216"/>
              <a:gd name="connsiteX13" fmla="*/ 63062 w 2369265"/>
              <a:gd name="connsiteY13" fmla="*/ 1647485 h 2136216"/>
              <a:gd name="connsiteX14" fmla="*/ 173421 w 2369265"/>
              <a:gd name="connsiteY14" fmla="*/ 1805140 h 2136216"/>
              <a:gd name="connsiteX15" fmla="*/ 236483 w 2369265"/>
              <a:gd name="connsiteY15" fmla="*/ 1899733 h 2136216"/>
              <a:gd name="connsiteX16" fmla="*/ 283780 w 2369265"/>
              <a:gd name="connsiteY16" fmla="*/ 1931264 h 2136216"/>
              <a:gd name="connsiteX17" fmla="*/ 425669 w 2369265"/>
              <a:gd name="connsiteY17" fmla="*/ 2057388 h 2136216"/>
              <a:gd name="connsiteX18" fmla="*/ 488731 w 2369265"/>
              <a:gd name="connsiteY18" fmla="*/ 2088919 h 2136216"/>
              <a:gd name="connsiteX19" fmla="*/ 567559 w 2369265"/>
              <a:gd name="connsiteY19" fmla="*/ 2104685 h 2136216"/>
              <a:gd name="connsiteX20" fmla="*/ 677917 w 2369265"/>
              <a:gd name="connsiteY20" fmla="*/ 2136216 h 2136216"/>
              <a:gd name="connsiteX21" fmla="*/ 1592317 w 2369265"/>
              <a:gd name="connsiteY21" fmla="*/ 2120450 h 2136216"/>
              <a:gd name="connsiteX22" fmla="*/ 1828800 w 2369265"/>
              <a:gd name="connsiteY22" fmla="*/ 2088919 h 2136216"/>
              <a:gd name="connsiteX23" fmla="*/ 1891862 w 2369265"/>
              <a:gd name="connsiteY23" fmla="*/ 2073154 h 2136216"/>
              <a:gd name="connsiteX24" fmla="*/ 1986455 w 2369265"/>
              <a:gd name="connsiteY24" fmla="*/ 2041623 h 2136216"/>
              <a:gd name="connsiteX25" fmla="*/ 2017986 w 2369265"/>
              <a:gd name="connsiteY25" fmla="*/ 1994326 h 2136216"/>
              <a:gd name="connsiteX26" fmla="*/ 2112580 w 2369265"/>
              <a:gd name="connsiteY26" fmla="*/ 1931264 h 2136216"/>
              <a:gd name="connsiteX27" fmla="*/ 2175642 w 2369265"/>
              <a:gd name="connsiteY27" fmla="*/ 1836671 h 2136216"/>
              <a:gd name="connsiteX28" fmla="*/ 2207173 w 2369265"/>
              <a:gd name="connsiteY28" fmla="*/ 1789374 h 2136216"/>
              <a:gd name="connsiteX29" fmla="*/ 2270235 w 2369265"/>
              <a:gd name="connsiteY29" fmla="*/ 1679016 h 2136216"/>
              <a:gd name="connsiteX30" fmla="*/ 2317531 w 2369265"/>
              <a:gd name="connsiteY30" fmla="*/ 1521361 h 2136216"/>
              <a:gd name="connsiteX31" fmla="*/ 2333297 w 2369265"/>
              <a:gd name="connsiteY31" fmla="*/ 1474064 h 2136216"/>
              <a:gd name="connsiteX32" fmla="*/ 2349062 w 2369265"/>
              <a:gd name="connsiteY32" fmla="*/ 1426768 h 2136216"/>
              <a:gd name="connsiteX33" fmla="*/ 2349062 w 2369265"/>
              <a:gd name="connsiteY33" fmla="*/ 496602 h 2136216"/>
              <a:gd name="connsiteX34" fmla="*/ 2317531 w 2369265"/>
              <a:gd name="connsiteY34" fmla="*/ 402009 h 2136216"/>
              <a:gd name="connsiteX35" fmla="*/ 2301766 w 2369265"/>
              <a:gd name="connsiteY35" fmla="*/ 338947 h 2136216"/>
              <a:gd name="connsiteX36" fmla="*/ 2207173 w 2369265"/>
              <a:gd name="connsiteY36" fmla="*/ 260119 h 2136216"/>
              <a:gd name="connsiteX37" fmla="*/ 2081049 w 2369265"/>
              <a:gd name="connsiteY37" fmla="*/ 149761 h 2136216"/>
              <a:gd name="connsiteX38" fmla="*/ 2049517 w 2369265"/>
              <a:gd name="connsiteY38" fmla="*/ 118230 h 2136216"/>
              <a:gd name="connsiteX39" fmla="*/ 1954924 w 2369265"/>
              <a:gd name="connsiteY39" fmla="*/ 86699 h 2136216"/>
              <a:gd name="connsiteX40" fmla="*/ 1592317 w 2369265"/>
              <a:gd name="connsiteY40" fmla="*/ 55168 h 2136216"/>
              <a:gd name="connsiteX41" fmla="*/ 1529255 w 2369265"/>
              <a:gd name="connsiteY41" fmla="*/ 39402 h 2136216"/>
              <a:gd name="connsiteX42" fmla="*/ 1481959 w 2369265"/>
              <a:gd name="connsiteY42" fmla="*/ 7871 h 2136216"/>
              <a:gd name="connsiteX43" fmla="*/ 1072055 w 2369265"/>
              <a:gd name="connsiteY43" fmla="*/ 23637 h 21362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2369265" h="2136216">
                <a:moveTo>
                  <a:pt x="1072055" y="23637"/>
                </a:moveTo>
                <a:cubicBezTo>
                  <a:pt x="914400" y="28892"/>
                  <a:pt x="714534" y="30007"/>
                  <a:pt x="536028" y="39402"/>
                </a:cubicBezTo>
                <a:cubicBezTo>
                  <a:pt x="514390" y="40541"/>
                  <a:pt x="494118" y="50468"/>
                  <a:pt x="472966" y="55168"/>
                </a:cubicBezTo>
                <a:cubicBezTo>
                  <a:pt x="446808" y="60981"/>
                  <a:pt x="420414" y="65678"/>
                  <a:pt x="394138" y="70933"/>
                </a:cubicBezTo>
                <a:cubicBezTo>
                  <a:pt x="373117" y="81443"/>
                  <a:pt x="352678" y="93206"/>
                  <a:pt x="331076" y="102464"/>
                </a:cubicBezTo>
                <a:cubicBezTo>
                  <a:pt x="315802" y="109010"/>
                  <a:pt x="296757" y="107849"/>
                  <a:pt x="283780" y="118230"/>
                </a:cubicBezTo>
                <a:cubicBezTo>
                  <a:pt x="268984" y="130067"/>
                  <a:pt x="265647" y="152128"/>
                  <a:pt x="252249" y="165526"/>
                </a:cubicBezTo>
                <a:cubicBezTo>
                  <a:pt x="238851" y="178924"/>
                  <a:pt x="219508" y="184927"/>
                  <a:pt x="204952" y="197057"/>
                </a:cubicBezTo>
                <a:cubicBezTo>
                  <a:pt x="187824" y="211331"/>
                  <a:pt x="174783" y="230080"/>
                  <a:pt x="157655" y="244354"/>
                </a:cubicBezTo>
                <a:cubicBezTo>
                  <a:pt x="25951" y="354108"/>
                  <a:pt x="201251" y="184995"/>
                  <a:pt x="63062" y="323181"/>
                </a:cubicBezTo>
                <a:lnTo>
                  <a:pt x="15766" y="465071"/>
                </a:lnTo>
                <a:lnTo>
                  <a:pt x="0" y="512368"/>
                </a:lnTo>
                <a:cubicBezTo>
                  <a:pt x="5255" y="832933"/>
                  <a:pt x="6055" y="1153603"/>
                  <a:pt x="15766" y="1474064"/>
                </a:cubicBezTo>
                <a:cubicBezTo>
                  <a:pt x="16706" y="1505089"/>
                  <a:pt x="49530" y="1627186"/>
                  <a:pt x="63062" y="1647485"/>
                </a:cubicBezTo>
                <a:cubicBezTo>
                  <a:pt x="275371" y="1965948"/>
                  <a:pt x="10008" y="1571694"/>
                  <a:pt x="173421" y="1805140"/>
                </a:cubicBezTo>
                <a:cubicBezTo>
                  <a:pt x="195153" y="1836185"/>
                  <a:pt x="204952" y="1878712"/>
                  <a:pt x="236483" y="1899733"/>
                </a:cubicBezTo>
                <a:cubicBezTo>
                  <a:pt x="252249" y="1910243"/>
                  <a:pt x="269618" y="1918676"/>
                  <a:pt x="283780" y="1931264"/>
                </a:cubicBezTo>
                <a:cubicBezTo>
                  <a:pt x="369979" y="2007885"/>
                  <a:pt x="350531" y="2014452"/>
                  <a:pt x="425669" y="2057388"/>
                </a:cubicBezTo>
                <a:cubicBezTo>
                  <a:pt x="446074" y="2069048"/>
                  <a:pt x="466435" y="2081487"/>
                  <a:pt x="488731" y="2088919"/>
                </a:cubicBezTo>
                <a:cubicBezTo>
                  <a:pt x="514152" y="2097393"/>
                  <a:pt x="541401" y="2098872"/>
                  <a:pt x="567559" y="2104685"/>
                </a:cubicBezTo>
                <a:cubicBezTo>
                  <a:pt x="626955" y="2117884"/>
                  <a:pt x="625242" y="2118657"/>
                  <a:pt x="677917" y="2136216"/>
                </a:cubicBezTo>
                <a:cubicBezTo>
                  <a:pt x="982717" y="2130961"/>
                  <a:pt x="1287729" y="2132967"/>
                  <a:pt x="1592317" y="2120450"/>
                </a:cubicBezTo>
                <a:cubicBezTo>
                  <a:pt x="1671775" y="2117185"/>
                  <a:pt x="1750248" y="2101322"/>
                  <a:pt x="1828800" y="2088919"/>
                </a:cubicBezTo>
                <a:cubicBezTo>
                  <a:pt x="1850202" y="2085540"/>
                  <a:pt x="1871108" y="2079380"/>
                  <a:pt x="1891862" y="2073154"/>
                </a:cubicBezTo>
                <a:cubicBezTo>
                  <a:pt x="1923697" y="2063604"/>
                  <a:pt x="1986455" y="2041623"/>
                  <a:pt x="1986455" y="2041623"/>
                </a:cubicBezTo>
                <a:cubicBezTo>
                  <a:pt x="1996965" y="2025857"/>
                  <a:pt x="2003726" y="2006803"/>
                  <a:pt x="2017986" y="1994326"/>
                </a:cubicBezTo>
                <a:cubicBezTo>
                  <a:pt x="2046506" y="1969371"/>
                  <a:pt x="2112580" y="1931264"/>
                  <a:pt x="2112580" y="1931264"/>
                </a:cubicBezTo>
                <a:lnTo>
                  <a:pt x="2175642" y="1836671"/>
                </a:lnTo>
                <a:cubicBezTo>
                  <a:pt x="2186152" y="1820905"/>
                  <a:pt x="2198699" y="1806322"/>
                  <a:pt x="2207173" y="1789374"/>
                </a:cubicBezTo>
                <a:cubicBezTo>
                  <a:pt x="2247178" y="1709365"/>
                  <a:pt x="2225667" y="1745867"/>
                  <a:pt x="2270235" y="1679016"/>
                </a:cubicBezTo>
                <a:cubicBezTo>
                  <a:pt x="2294060" y="1583712"/>
                  <a:pt x="2279149" y="1636506"/>
                  <a:pt x="2317531" y="1521361"/>
                </a:cubicBezTo>
                <a:lnTo>
                  <a:pt x="2333297" y="1474064"/>
                </a:lnTo>
                <a:lnTo>
                  <a:pt x="2349062" y="1426768"/>
                </a:lnTo>
                <a:cubicBezTo>
                  <a:pt x="2370805" y="1035410"/>
                  <a:pt x="2380740" y="992879"/>
                  <a:pt x="2349062" y="496602"/>
                </a:cubicBezTo>
                <a:cubicBezTo>
                  <a:pt x="2346945" y="463433"/>
                  <a:pt x="2325592" y="434253"/>
                  <a:pt x="2317531" y="402009"/>
                </a:cubicBezTo>
                <a:cubicBezTo>
                  <a:pt x="2312276" y="380988"/>
                  <a:pt x="2312516" y="357760"/>
                  <a:pt x="2301766" y="338947"/>
                </a:cubicBezTo>
                <a:cubicBezTo>
                  <a:pt x="2283091" y="306266"/>
                  <a:pt x="2237311" y="280211"/>
                  <a:pt x="2207173" y="260119"/>
                </a:cubicBezTo>
                <a:cubicBezTo>
                  <a:pt x="2117840" y="126121"/>
                  <a:pt x="2264970" y="333676"/>
                  <a:pt x="2081049" y="149761"/>
                </a:cubicBezTo>
                <a:cubicBezTo>
                  <a:pt x="2070538" y="139251"/>
                  <a:pt x="2062812" y="124877"/>
                  <a:pt x="2049517" y="118230"/>
                </a:cubicBezTo>
                <a:cubicBezTo>
                  <a:pt x="2019789" y="103366"/>
                  <a:pt x="1986455" y="97209"/>
                  <a:pt x="1954924" y="86699"/>
                </a:cubicBezTo>
                <a:cubicBezTo>
                  <a:pt x="1807789" y="37653"/>
                  <a:pt x="1924256" y="71764"/>
                  <a:pt x="1592317" y="55168"/>
                </a:cubicBezTo>
                <a:cubicBezTo>
                  <a:pt x="1571296" y="49913"/>
                  <a:pt x="1549171" y="47937"/>
                  <a:pt x="1529255" y="39402"/>
                </a:cubicBezTo>
                <a:cubicBezTo>
                  <a:pt x="1511839" y="31938"/>
                  <a:pt x="1500539" y="11587"/>
                  <a:pt x="1481959" y="7871"/>
                </a:cubicBezTo>
                <a:cubicBezTo>
                  <a:pt x="1368221" y="-14876"/>
                  <a:pt x="1229710" y="18382"/>
                  <a:pt x="1072055" y="23637"/>
                </a:cubicBezTo>
                <a:close/>
              </a:path>
            </a:pathLst>
          </a:cu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олилиния 5"/>
          <p:cNvSpPr/>
          <p:nvPr/>
        </p:nvSpPr>
        <p:spPr>
          <a:xfrm>
            <a:off x="6115138" y="3641368"/>
            <a:ext cx="2823910" cy="2739753"/>
          </a:xfrm>
          <a:custGeom>
            <a:avLst/>
            <a:gdLst>
              <a:gd name="connsiteX0" fmla="*/ 1751855 w 2823910"/>
              <a:gd name="connsiteY0" fmla="*/ 466 h 2739753"/>
              <a:gd name="connsiteX1" fmla="*/ 1168531 w 2823910"/>
              <a:gd name="connsiteY1" fmla="*/ 16232 h 2739753"/>
              <a:gd name="connsiteX2" fmla="*/ 1058172 w 2823910"/>
              <a:gd name="connsiteY2" fmla="*/ 47763 h 2739753"/>
              <a:gd name="connsiteX3" fmla="*/ 932048 w 2823910"/>
              <a:gd name="connsiteY3" fmla="*/ 79294 h 2739753"/>
              <a:gd name="connsiteX4" fmla="*/ 884752 w 2823910"/>
              <a:gd name="connsiteY4" fmla="*/ 110825 h 2739753"/>
              <a:gd name="connsiteX5" fmla="*/ 790159 w 2823910"/>
              <a:gd name="connsiteY5" fmla="*/ 142356 h 2739753"/>
              <a:gd name="connsiteX6" fmla="*/ 742862 w 2823910"/>
              <a:gd name="connsiteY6" fmla="*/ 158122 h 2739753"/>
              <a:gd name="connsiteX7" fmla="*/ 474848 w 2823910"/>
              <a:gd name="connsiteY7" fmla="*/ 189653 h 2739753"/>
              <a:gd name="connsiteX8" fmla="*/ 332959 w 2823910"/>
              <a:gd name="connsiteY8" fmla="*/ 221184 h 2739753"/>
              <a:gd name="connsiteX9" fmla="*/ 238365 w 2823910"/>
              <a:gd name="connsiteY9" fmla="*/ 252715 h 2739753"/>
              <a:gd name="connsiteX10" fmla="*/ 191069 w 2823910"/>
              <a:gd name="connsiteY10" fmla="*/ 284246 h 2739753"/>
              <a:gd name="connsiteX11" fmla="*/ 128007 w 2823910"/>
              <a:gd name="connsiteY11" fmla="*/ 378839 h 2739753"/>
              <a:gd name="connsiteX12" fmla="*/ 112241 w 2823910"/>
              <a:gd name="connsiteY12" fmla="*/ 441901 h 2739753"/>
              <a:gd name="connsiteX13" fmla="*/ 49179 w 2823910"/>
              <a:gd name="connsiteY13" fmla="*/ 536494 h 2739753"/>
              <a:gd name="connsiteX14" fmla="*/ 64945 w 2823910"/>
              <a:gd name="connsiteY14" fmla="*/ 1387832 h 2739753"/>
              <a:gd name="connsiteX15" fmla="*/ 96476 w 2823910"/>
              <a:gd name="connsiteY15" fmla="*/ 1624315 h 2739753"/>
              <a:gd name="connsiteX16" fmla="*/ 112241 w 2823910"/>
              <a:gd name="connsiteY16" fmla="*/ 1687377 h 2739753"/>
              <a:gd name="connsiteX17" fmla="*/ 143772 w 2823910"/>
              <a:gd name="connsiteY17" fmla="*/ 1781970 h 2739753"/>
              <a:gd name="connsiteX18" fmla="*/ 175303 w 2823910"/>
              <a:gd name="connsiteY18" fmla="*/ 2002687 h 2739753"/>
              <a:gd name="connsiteX19" fmla="*/ 206834 w 2823910"/>
              <a:gd name="connsiteY19" fmla="*/ 2049984 h 2739753"/>
              <a:gd name="connsiteX20" fmla="*/ 238365 w 2823910"/>
              <a:gd name="connsiteY20" fmla="*/ 2113046 h 2739753"/>
              <a:gd name="connsiteX21" fmla="*/ 301428 w 2823910"/>
              <a:gd name="connsiteY21" fmla="*/ 2191873 h 2739753"/>
              <a:gd name="connsiteX22" fmla="*/ 411786 w 2823910"/>
              <a:gd name="connsiteY22" fmla="*/ 2270701 h 2739753"/>
              <a:gd name="connsiteX23" fmla="*/ 474848 w 2823910"/>
              <a:gd name="connsiteY23" fmla="*/ 2302232 h 2739753"/>
              <a:gd name="connsiteX24" fmla="*/ 569441 w 2823910"/>
              <a:gd name="connsiteY24" fmla="*/ 2365294 h 2739753"/>
              <a:gd name="connsiteX25" fmla="*/ 679800 w 2823910"/>
              <a:gd name="connsiteY25" fmla="*/ 2428356 h 2739753"/>
              <a:gd name="connsiteX26" fmla="*/ 727096 w 2823910"/>
              <a:gd name="connsiteY26" fmla="*/ 2459887 h 2739753"/>
              <a:gd name="connsiteX27" fmla="*/ 774393 w 2823910"/>
              <a:gd name="connsiteY27" fmla="*/ 2475653 h 2739753"/>
              <a:gd name="connsiteX28" fmla="*/ 821690 w 2823910"/>
              <a:gd name="connsiteY28" fmla="*/ 2507184 h 2739753"/>
              <a:gd name="connsiteX29" fmla="*/ 900517 w 2823910"/>
              <a:gd name="connsiteY29" fmla="*/ 2522949 h 2739753"/>
              <a:gd name="connsiteX30" fmla="*/ 963579 w 2823910"/>
              <a:gd name="connsiteY30" fmla="*/ 2538715 h 2739753"/>
              <a:gd name="connsiteX31" fmla="*/ 1042407 w 2823910"/>
              <a:gd name="connsiteY31" fmla="*/ 2570246 h 2739753"/>
              <a:gd name="connsiteX32" fmla="*/ 1215828 w 2823910"/>
              <a:gd name="connsiteY32" fmla="*/ 2617542 h 2739753"/>
              <a:gd name="connsiteX33" fmla="*/ 1310421 w 2823910"/>
              <a:gd name="connsiteY33" fmla="*/ 2649073 h 2739753"/>
              <a:gd name="connsiteX34" fmla="*/ 1436545 w 2823910"/>
              <a:gd name="connsiteY34" fmla="*/ 2664839 h 2739753"/>
              <a:gd name="connsiteX35" fmla="*/ 1531138 w 2823910"/>
              <a:gd name="connsiteY35" fmla="*/ 2680604 h 2739753"/>
              <a:gd name="connsiteX36" fmla="*/ 1641496 w 2823910"/>
              <a:gd name="connsiteY36" fmla="*/ 2696370 h 2739753"/>
              <a:gd name="connsiteX37" fmla="*/ 1720324 w 2823910"/>
              <a:gd name="connsiteY37" fmla="*/ 2727901 h 2739753"/>
              <a:gd name="connsiteX38" fmla="*/ 2382476 w 2823910"/>
              <a:gd name="connsiteY38" fmla="*/ 2696370 h 2739753"/>
              <a:gd name="connsiteX39" fmla="*/ 2477069 w 2823910"/>
              <a:gd name="connsiteY39" fmla="*/ 2633308 h 2739753"/>
              <a:gd name="connsiteX40" fmla="*/ 2571662 w 2823910"/>
              <a:gd name="connsiteY40" fmla="*/ 2522949 h 2739753"/>
              <a:gd name="connsiteX41" fmla="*/ 2634724 w 2823910"/>
              <a:gd name="connsiteY41" fmla="*/ 2475653 h 2739753"/>
              <a:gd name="connsiteX42" fmla="*/ 2697786 w 2823910"/>
              <a:gd name="connsiteY42" fmla="*/ 2365294 h 2739753"/>
              <a:gd name="connsiteX43" fmla="*/ 2729317 w 2823910"/>
              <a:gd name="connsiteY43" fmla="*/ 2254935 h 2739753"/>
              <a:gd name="connsiteX44" fmla="*/ 2760848 w 2823910"/>
              <a:gd name="connsiteY44" fmla="*/ 2191873 h 2739753"/>
              <a:gd name="connsiteX45" fmla="*/ 2776614 w 2823910"/>
              <a:gd name="connsiteY45" fmla="*/ 2144577 h 2739753"/>
              <a:gd name="connsiteX46" fmla="*/ 2808145 w 2823910"/>
              <a:gd name="connsiteY46" fmla="*/ 1955391 h 2739753"/>
              <a:gd name="connsiteX47" fmla="*/ 2823910 w 2823910"/>
              <a:gd name="connsiteY47" fmla="*/ 1908094 h 2739753"/>
              <a:gd name="connsiteX48" fmla="*/ 2808145 w 2823910"/>
              <a:gd name="connsiteY48" fmla="*/ 1245942 h 2739753"/>
              <a:gd name="connsiteX49" fmla="*/ 2792379 w 2823910"/>
              <a:gd name="connsiteY49" fmla="*/ 1135584 h 2739753"/>
              <a:gd name="connsiteX50" fmla="*/ 2745083 w 2823910"/>
              <a:gd name="connsiteY50" fmla="*/ 993694 h 2739753"/>
              <a:gd name="connsiteX51" fmla="*/ 2713552 w 2823910"/>
              <a:gd name="connsiteY51" fmla="*/ 883335 h 2739753"/>
              <a:gd name="connsiteX52" fmla="*/ 2650490 w 2823910"/>
              <a:gd name="connsiteY52" fmla="*/ 836039 h 2739753"/>
              <a:gd name="connsiteX53" fmla="*/ 2618959 w 2823910"/>
              <a:gd name="connsiteY53" fmla="*/ 741446 h 2739753"/>
              <a:gd name="connsiteX54" fmla="*/ 2555896 w 2823910"/>
              <a:gd name="connsiteY54" fmla="*/ 646853 h 2739753"/>
              <a:gd name="connsiteX55" fmla="*/ 2508600 w 2823910"/>
              <a:gd name="connsiteY55" fmla="*/ 552260 h 2739753"/>
              <a:gd name="connsiteX56" fmla="*/ 2492834 w 2823910"/>
              <a:gd name="connsiteY56" fmla="*/ 504963 h 2739753"/>
              <a:gd name="connsiteX57" fmla="*/ 2445538 w 2823910"/>
              <a:gd name="connsiteY57" fmla="*/ 473432 h 2739753"/>
              <a:gd name="connsiteX58" fmla="*/ 2350945 w 2823910"/>
              <a:gd name="connsiteY58" fmla="*/ 331542 h 2739753"/>
              <a:gd name="connsiteX59" fmla="*/ 2319414 w 2823910"/>
              <a:gd name="connsiteY59" fmla="*/ 284246 h 2739753"/>
              <a:gd name="connsiteX60" fmla="*/ 2224821 w 2823910"/>
              <a:gd name="connsiteY60" fmla="*/ 252715 h 2739753"/>
              <a:gd name="connsiteX61" fmla="*/ 2082931 w 2823910"/>
              <a:gd name="connsiteY61" fmla="*/ 142356 h 2739753"/>
              <a:gd name="connsiteX62" fmla="*/ 2035634 w 2823910"/>
              <a:gd name="connsiteY62" fmla="*/ 126591 h 2739753"/>
              <a:gd name="connsiteX63" fmla="*/ 1941041 w 2823910"/>
              <a:gd name="connsiteY63" fmla="*/ 63529 h 2739753"/>
              <a:gd name="connsiteX64" fmla="*/ 1893745 w 2823910"/>
              <a:gd name="connsiteY64" fmla="*/ 31998 h 2739753"/>
              <a:gd name="connsiteX65" fmla="*/ 1751855 w 2823910"/>
              <a:gd name="connsiteY65" fmla="*/ 466 h 27397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2823910" h="2739753">
                <a:moveTo>
                  <a:pt x="1751855" y="466"/>
                </a:moveTo>
                <a:cubicBezTo>
                  <a:pt x="1630986" y="-2162"/>
                  <a:pt x="1362812" y="6755"/>
                  <a:pt x="1168531" y="16232"/>
                </a:cubicBezTo>
                <a:cubicBezTo>
                  <a:pt x="1131901" y="18019"/>
                  <a:pt x="1093387" y="38959"/>
                  <a:pt x="1058172" y="47763"/>
                </a:cubicBezTo>
                <a:lnTo>
                  <a:pt x="932048" y="79294"/>
                </a:lnTo>
                <a:cubicBezTo>
                  <a:pt x="916283" y="89804"/>
                  <a:pt x="902067" y="103130"/>
                  <a:pt x="884752" y="110825"/>
                </a:cubicBezTo>
                <a:cubicBezTo>
                  <a:pt x="854380" y="124324"/>
                  <a:pt x="821690" y="131846"/>
                  <a:pt x="790159" y="142356"/>
                </a:cubicBezTo>
                <a:cubicBezTo>
                  <a:pt x="774393" y="147611"/>
                  <a:pt x="759254" y="155390"/>
                  <a:pt x="742862" y="158122"/>
                </a:cubicBezTo>
                <a:cubicBezTo>
                  <a:pt x="591013" y="183429"/>
                  <a:pt x="680104" y="170993"/>
                  <a:pt x="474848" y="189653"/>
                </a:cubicBezTo>
                <a:cubicBezTo>
                  <a:pt x="339526" y="234759"/>
                  <a:pt x="554935" y="165690"/>
                  <a:pt x="332959" y="221184"/>
                </a:cubicBezTo>
                <a:cubicBezTo>
                  <a:pt x="300714" y="229245"/>
                  <a:pt x="266020" y="234278"/>
                  <a:pt x="238365" y="252715"/>
                </a:cubicBezTo>
                <a:lnTo>
                  <a:pt x="191069" y="284246"/>
                </a:lnTo>
                <a:cubicBezTo>
                  <a:pt x="170048" y="315777"/>
                  <a:pt x="137198" y="342075"/>
                  <a:pt x="128007" y="378839"/>
                </a:cubicBezTo>
                <a:cubicBezTo>
                  <a:pt x="122752" y="399860"/>
                  <a:pt x="121931" y="422521"/>
                  <a:pt x="112241" y="441901"/>
                </a:cubicBezTo>
                <a:cubicBezTo>
                  <a:pt x="95294" y="475796"/>
                  <a:pt x="49179" y="536494"/>
                  <a:pt x="49179" y="536494"/>
                </a:cubicBezTo>
                <a:cubicBezTo>
                  <a:pt x="-51027" y="837126"/>
                  <a:pt x="26729" y="585287"/>
                  <a:pt x="64945" y="1387832"/>
                </a:cubicBezTo>
                <a:cubicBezTo>
                  <a:pt x="77166" y="1644472"/>
                  <a:pt x="61992" y="1503619"/>
                  <a:pt x="96476" y="1624315"/>
                </a:cubicBezTo>
                <a:cubicBezTo>
                  <a:pt x="102429" y="1645149"/>
                  <a:pt x="106015" y="1666623"/>
                  <a:pt x="112241" y="1687377"/>
                </a:cubicBezTo>
                <a:cubicBezTo>
                  <a:pt x="121791" y="1719212"/>
                  <a:pt x="143772" y="1781970"/>
                  <a:pt x="143772" y="1781970"/>
                </a:cubicBezTo>
                <a:cubicBezTo>
                  <a:pt x="146075" y="1802694"/>
                  <a:pt x="159453" y="1960419"/>
                  <a:pt x="175303" y="2002687"/>
                </a:cubicBezTo>
                <a:cubicBezTo>
                  <a:pt x="181956" y="2020429"/>
                  <a:pt x="197433" y="2033533"/>
                  <a:pt x="206834" y="2049984"/>
                </a:cubicBezTo>
                <a:cubicBezTo>
                  <a:pt x="218494" y="2070389"/>
                  <a:pt x="226705" y="2092641"/>
                  <a:pt x="238365" y="2113046"/>
                </a:cubicBezTo>
                <a:cubicBezTo>
                  <a:pt x="256881" y="2145449"/>
                  <a:pt x="273176" y="2168330"/>
                  <a:pt x="301428" y="2191873"/>
                </a:cubicBezTo>
                <a:cubicBezTo>
                  <a:pt x="319885" y="2207254"/>
                  <a:pt x="385722" y="2255807"/>
                  <a:pt x="411786" y="2270701"/>
                </a:cubicBezTo>
                <a:cubicBezTo>
                  <a:pt x="432191" y="2282361"/>
                  <a:pt x="455724" y="2288572"/>
                  <a:pt x="474848" y="2302232"/>
                </a:cubicBezTo>
                <a:cubicBezTo>
                  <a:pt x="578180" y="2376041"/>
                  <a:pt x="467986" y="2331476"/>
                  <a:pt x="569441" y="2365294"/>
                </a:cubicBezTo>
                <a:cubicBezTo>
                  <a:pt x="721929" y="2479661"/>
                  <a:pt x="559426" y="2368169"/>
                  <a:pt x="679800" y="2428356"/>
                </a:cubicBezTo>
                <a:cubicBezTo>
                  <a:pt x="696747" y="2436830"/>
                  <a:pt x="710149" y="2451413"/>
                  <a:pt x="727096" y="2459887"/>
                </a:cubicBezTo>
                <a:cubicBezTo>
                  <a:pt x="741960" y="2467319"/>
                  <a:pt x="759529" y="2468221"/>
                  <a:pt x="774393" y="2475653"/>
                </a:cubicBezTo>
                <a:cubicBezTo>
                  <a:pt x="791341" y="2484127"/>
                  <a:pt x="803948" y="2500531"/>
                  <a:pt x="821690" y="2507184"/>
                </a:cubicBezTo>
                <a:cubicBezTo>
                  <a:pt x="846780" y="2516593"/>
                  <a:pt x="874359" y="2517136"/>
                  <a:pt x="900517" y="2522949"/>
                </a:cubicBezTo>
                <a:cubicBezTo>
                  <a:pt x="921669" y="2527649"/>
                  <a:pt x="943023" y="2531863"/>
                  <a:pt x="963579" y="2538715"/>
                </a:cubicBezTo>
                <a:cubicBezTo>
                  <a:pt x="990427" y="2547664"/>
                  <a:pt x="1015559" y="2561297"/>
                  <a:pt x="1042407" y="2570246"/>
                </a:cubicBezTo>
                <a:cubicBezTo>
                  <a:pt x="1251533" y="2639955"/>
                  <a:pt x="1071510" y="2574247"/>
                  <a:pt x="1215828" y="2617542"/>
                </a:cubicBezTo>
                <a:cubicBezTo>
                  <a:pt x="1247663" y="2627092"/>
                  <a:pt x="1277441" y="2644950"/>
                  <a:pt x="1310421" y="2649073"/>
                </a:cubicBezTo>
                <a:lnTo>
                  <a:pt x="1436545" y="2664839"/>
                </a:lnTo>
                <a:cubicBezTo>
                  <a:pt x="1468190" y="2669360"/>
                  <a:pt x="1499544" y="2675743"/>
                  <a:pt x="1531138" y="2680604"/>
                </a:cubicBezTo>
                <a:cubicBezTo>
                  <a:pt x="1567865" y="2686254"/>
                  <a:pt x="1604710" y="2691115"/>
                  <a:pt x="1641496" y="2696370"/>
                </a:cubicBezTo>
                <a:cubicBezTo>
                  <a:pt x="1667772" y="2706880"/>
                  <a:pt x="1692032" y="2727243"/>
                  <a:pt x="1720324" y="2727901"/>
                </a:cubicBezTo>
                <a:cubicBezTo>
                  <a:pt x="2228460" y="2739718"/>
                  <a:pt x="2137827" y="2757530"/>
                  <a:pt x="2382476" y="2696370"/>
                </a:cubicBezTo>
                <a:cubicBezTo>
                  <a:pt x="2414007" y="2675349"/>
                  <a:pt x="2454332" y="2663625"/>
                  <a:pt x="2477069" y="2633308"/>
                </a:cubicBezTo>
                <a:cubicBezTo>
                  <a:pt x="2514452" y="2583463"/>
                  <a:pt x="2525548" y="2562475"/>
                  <a:pt x="2571662" y="2522949"/>
                </a:cubicBezTo>
                <a:cubicBezTo>
                  <a:pt x="2591612" y="2505849"/>
                  <a:pt x="2613703" y="2491418"/>
                  <a:pt x="2634724" y="2475653"/>
                </a:cubicBezTo>
                <a:cubicBezTo>
                  <a:pt x="2666391" y="2428152"/>
                  <a:pt x="2673782" y="2421301"/>
                  <a:pt x="2697786" y="2365294"/>
                </a:cubicBezTo>
                <a:cubicBezTo>
                  <a:pt x="2735905" y="2276352"/>
                  <a:pt x="2689311" y="2361619"/>
                  <a:pt x="2729317" y="2254935"/>
                </a:cubicBezTo>
                <a:cubicBezTo>
                  <a:pt x="2737569" y="2232930"/>
                  <a:pt x="2751590" y="2213475"/>
                  <a:pt x="2760848" y="2191873"/>
                </a:cubicBezTo>
                <a:cubicBezTo>
                  <a:pt x="2767394" y="2176599"/>
                  <a:pt x="2771359" y="2160342"/>
                  <a:pt x="2776614" y="2144577"/>
                </a:cubicBezTo>
                <a:cubicBezTo>
                  <a:pt x="2785515" y="2082271"/>
                  <a:pt x="2792774" y="2016877"/>
                  <a:pt x="2808145" y="1955391"/>
                </a:cubicBezTo>
                <a:cubicBezTo>
                  <a:pt x="2812176" y="1939269"/>
                  <a:pt x="2818655" y="1923860"/>
                  <a:pt x="2823910" y="1908094"/>
                </a:cubicBezTo>
                <a:cubicBezTo>
                  <a:pt x="2818655" y="1687377"/>
                  <a:pt x="2817149" y="1466538"/>
                  <a:pt x="2808145" y="1245942"/>
                </a:cubicBezTo>
                <a:cubicBezTo>
                  <a:pt x="2806630" y="1208813"/>
                  <a:pt x="2800735" y="1171792"/>
                  <a:pt x="2792379" y="1135584"/>
                </a:cubicBezTo>
                <a:cubicBezTo>
                  <a:pt x="2745125" y="930819"/>
                  <a:pt x="2776592" y="1119725"/>
                  <a:pt x="2745083" y="993694"/>
                </a:cubicBezTo>
                <a:cubicBezTo>
                  <a:pt x="2744245" y="990343"/>
                  <a:pt x="2721628" y="893026"/>
                  <a:pt x="2713552" y="883335"/>
                </a:cubicBezTo>
                <a:cubicBezTo>
                  <a:pt x="2696731" y="863149"/>
                  <a:pt x="2671511" y="851804"/>
                  <a:pt x="2650490" y="836039"/>
                </a:cubicBezTo>
                <a:cubicBezTo>
                  <a:pt x="2639980" y="804508"/>
                  <a:pt x="2637396" y="769100"/>
                  <a:pt x="2618959" y="741446"/>
                </a:cubicBezTo>
                <a:lnTo>
                  <a:pt x="2555896" y="646853"/>
                </a:lnTo>
                <a:cubicBezTo>
                  <a:pt x="2516272" y="527977"/>
                  <a:pt x="2569721" y="674500"/>
                  <a:pt x="2508600" y="552260"/>
                </a:cubicBezTo>
                <a:cubicBezTo>
                  <a:pt x="2501168" y="537396"/>
                  <a:pt x="2503215" y="517940"/>
                  <a:pt x="2492834" y="504963"/>
                </a:cubicBezTo>
                <a:cubicBezTo>
                  <a:pt x="2480998" y="490167"/>
                  <a:pt x="2461303" y="483942"/>
                  <a:pt x="2445538" y="473432"/>
                </a:cubicBezTo>
                <a:lnTo>
                  <a:pt x="2350945" y="331542"/>
                </a:lnTo>
                <a:cubicBezTo>
                  <a:pt x="2340435" y="315777"/>
                  <a:pt x="2337389" y="290238"/>
                  <a:pt x="2319414" y="284246"/>
                </a:cubicBezTo>
                <a:lnTo>
                  <a:pt x="2224821" y="252715"/>
                </a:lnTo>
                <a:cubicBezTo>
                  <a:pt x="2184013" y="211907"/>
                  <a:pt x="2139502" y="161212"/>
                  <a:pt x="2082931" y="142356"/>
                </a:cubicBezTo>
                <a:lnTo>
                  <a:pt x="2035634" y="126591"/>
                </a:lnTo>
                <a:cubicBezTo>
                  <a:pt x="1945976" y="36931"/>
                  <a:pt x="2032306" y="109161"/>
                  <a:pt x="1941041" y="63529"/>
                </a:cubicBezTo>
                <a:cubicBezTo>
                  <a:pt x="1924094" y="55055"/>
                  <a:pt x="1911060" y="39693"/>
                  <a:pt x="1893745" y="31998"/>
                </a:cubicBezTo>
                <a:cubicBezTo>
                  <a:pt x="1807843" y="-6182"/>
                  <a:pt x="1872724" y="3094"/>
                  <a:pt x="1751855" y="466"/>
                </a:cubicBezTo>
                <a:close/>
              </a:path>
            </a:pathLst>
          </a:cu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19895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6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3"/>
          <p:cNvCxnSpPr/>
          <p:nvPr/>
        </p:nvCxnSpPr>
        <p:spPr>
          <a:xfrm>
            <a:off x="179512" y="5517232"/>
            <a:ext cx="2448272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3010312" y="5517232"/>
            <a:ext cx="2664296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6156176" y="5519736"/>
            <a:ext cx="2736304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Овал 5"/>
          <p:cNvSpPr/>
          <p:nvPr/>
        </p:nvSpPr>
        <p:spPr>
          <a:xfrm>
            <a:off x="2170584" y="4970392"/>
            <a:ext cx="457200" cy="4572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3010312" y="4970392"/>
            <a:ext cx="457200" cy="4572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7223720" y="4970392"/>
            <a:ext cx="457200" cy="4572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74" name="Picture 2" descr="C:\Users\user\Desktop\к букве И\гуси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 xmlns="">
                  <a14:imgLayer r:embed="">
                    <a14:imgEffect>
                      <a14:backgroundRemoval t="5000" b="97381" l="0" r="9725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1268760"/>
            <a:ext cx="2448272" cy="3655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user\Desktop\к букве И\индюк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">
                    <a14:imgEffect>
                      <a14:backgroundRemoval t="1935" b="97863" l="9949" r="8996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01496" y="2001808"/>
            <a:ext cx="3744416" cy="2922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C:\Users\user\Desktop\к букве И\павлин.jpg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 xmlns="">
                  <a14:imgLayer r:embed="">
                    <a14:imgEffect>
                      <a14:backgroundRemoval t="0" b="99778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78232" y="1254379"/>
            <a:ext cx="3168352" cy="35703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205155" y="1039043"/>
            <a:ext cx="6598345" cy="37856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/>
              <a:t>Проживает в странах жарких,</a:t>
            </a:r>
          </a:p>
          <a:p>
            <a:r>
              <a:rPr lang="ru-RU" sz="4000" dirty="0" smtClean="0"/>
              <a:t>А в нежарких – в зоопарках.</a:t>
            </a:r>
          </a:p>
          <a:p>
            <a:r>
              <a:rPr lang="ru-RU" sz="4000" dirty="0" smtClean="0"/>
              <a:t>И спесив он, и хвастлив,</a:t>
            </a:r>
          </a:p>
          <a:p>
            <a:r>
              <a:rPr lang="ru-RU" sz="4000" dirty="0" smtClean="0"/>
              <a:t>Потому что хвост красив.</a:t>
            </a:r>
          </a:p>
          <a:p>
            <a:r>
              <a:rPr lang="ru-RU" sz="4000" dirty="0" smtClean="0"/>
              <a:t>Им любуется он сам,</a:t>
            </a:r>
          </a:p>
          <a:p>
            <a:r>
              <a:rPr lang="ru-RU" sz="4000" dirty="0" smtClean="0"/>
              <a:t>И показывает нам</a:t>
            </a:r>
            <a:endParaRPr lang="ru-RU" sz="4000" dirty="0"/>
          </a:p>
        </p:txBody>
      </p:sp>
      <p:sp>
        <p:nvSpPr>
          <p:cNvPr id="5" name="TextBox 4"/>
          <p:cNvSpPr txBox="1"/>
          <p:nvPr/>
        </p:nvSpPr>
        <p:spPr>
          <a:xfrm>
            <a:off x="611560" y="5392795"/>
            <a:ext cx="8111516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/>
              <a:t>Длинная шея, красные лапки,</a:t>
            </a:r>
          </a:p>
          <a:p>
            <a:r>
              <a:rPr lang="ru-RU" sz="4000" dirty="0" smtClean="0"/>
              <a:t>Щиплют за пятки, беги без оглядки. 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xmlns="" val="3169718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3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5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2" grpId="0" animBg="1"/>
      <p:bldP spid="13" grpId="0" animBg="1"/>
      <p:bldP spid="3" grpId="0"/>
      <p:bldP spid="5" grpId="0"/>
      <p:bldP spid="5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43174" y="548680"/>
            <a:ext cx="6053970" cy="73718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Работа в </a:t>
            </a:r>
            <a:r>
              <a:rPr lang="ru-RU" dirty="0" smtClean="0"/>
              <a:t>тетради </a:t>
            </a:r>
            <a:r>
              <a:rPr lang="ru-RU" dirty="0" err="1" smtClean="0"/>
              <a:t>стр</a:t>
            </a:r>
            <a:r>
              <a:rPr lang="ru-RU" dirty="0" smtClean="0"/>
              <a:t> 32-33</a:t>
            </a:r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59832" y="2132856"/>
            <a:ext cx="3384376" cy="4411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521983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</TotalTime>
  <Words>149</Words>
  <Application>Microsoft Office PowerPoint</Application>
  <PresentationFormat>Экран (4:3)</PresentationFormat>
  <Paragraphs>30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Занятие 16 Буква И,и, звук [и]</vt:lpstr>
      <vt:lpstr>Слайд 2</vt:lpstr>
      <vt:lpstr>На что похожа буква?</vt:lpstr>
      <vt:lpstr>Слайд 4</vt:lpstr>
      <vt:lpstr>Слайд 5</vt:lpstr>
      <vt:lpstr>Задание 1</vt:lpstr>
      <vt:lpstr>Слайд 7</vt:lpstr>
      <vt:lpstr>Слайд 8</vt:lpstr>
      <vt:lpstr>Работа в тетради стр 32-33</vt:lpstr>
      <vt:lpstr>Обведи предметы, в названиях которых есть звук «И». Назови их.</vt:lpstr>
      <vt:lpstr>Нарисуй красный квадрат в каждом прямоугольнике там, где слышится звук «И» в названии предмета</vt:lpstr>
      <vt:lpstr>Обведи букву «И» по пунктирным линиям и напиши в слоговых шариках.  Прочитай слоги</vt:lpstr>
      <vt:lpstr>Прочитай слова. Запиши их знаками</vt:lpstr>
      <vt:lpstr>Дом.задание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Ольга</dc:creator>
  <cp:lastModifiedBy>user</cp:lastModifiedBy>
  <cp:revision>37</cp:revision>
  <dcterms:created xsi:type="dcterms:W3CDTF">2016-03-27T15:48:48Z</dcterms:created>
  <dcterms:modified xsi:type="dcterms:W3CDTF">2023-12-14T08:29:10Z</dcterms:modified>
</cp:coreProperties>
</file>