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2" r:id="rId7"/>
    <p:sldId id="261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.gif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jpe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5.jpe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jpe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9.jpe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Неизвестен - 1песня на 1 сентября МИНУС(на мотив круто ты попал на тв) (1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1026" name="Picture 2" descr="C:\Users\User\Desktop\5-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89" y="0"/>
            <a:ext cx="919825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9860516" y="75508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577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10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.1 - Гимн России 1 куплет 1 припев со словами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5122" name="Picture 2" descr="C:\Users\User\Desktop\ф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9174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1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Неизвестен - 1песня на 1 сентября МИНУС(на мотив круто ты попал на тв) (1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2050" name="Picture 2" descr="C:\Users\User\Desktop\5-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672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9336360" y="836712"/>
            <a:ext cx="720080" cy="648072"/>
          </a:xfrm>
          <a:prstGeom prst="ellipse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63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1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5 А класс - Посвящение в пятиклассники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3074" name="Picture 2" descr="C:\Users\User\Desktop\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46" y="18001"/>
            <a:ext cx="12167354" cy="6711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368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7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Неизвестен - 1песня на 1 сентября МИНУС(на мотив круто ты попал на тв) (1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4098" name="Picture 2" descr="C:\Users\User\Desktop\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052"/>
            <a:ext cx="12192000" cy="7053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6906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1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то умнее пятиклассника_ - Главная тем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1026" name="Picture 2" descr="C:\Users\User\Desktop\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10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2919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3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Песня о школе (от классики до - Ермолов. Любимая школа (+) - ниже 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6147" name="Picture 3" descr="C:\Users\User\Desktop\1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7626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5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Широкоэкранный</PresentationFormat>
  <Paragraphs>0</Paragraphs>
  <Slides>7</Slides>
  <Notes>0</Notes>
  <HiddenSlides>0</HiddenSlides>
  <MMClips>7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</cp:revision>
  <dcterms:created xsi:type="dcterms:W3CDTF">2023-10-08T11:11:34Z</dcterms:created>
  <dcterms:modified xsi:type="dcterms:W3CDTF">2023-10-10T12:40:59Z</dcterms:modified>
</cp:coreProperties>
</file>