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E43FC-2B96-45D8-9812-7176EFC2FC2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6B3A-8940-4417-9337-3B4CD5CC4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416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97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12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18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61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18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635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5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04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6E77C-9F0F-4ACF-A655-1E2E73E718B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5C21C-5A33-4393-A68A-5F0694AE2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8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27b/0015ad5a-ab443e0c/hello_html_m40d2329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768" y="0"/>
            <a:ext cx="921776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232" y="620688"/>
            <a:ext cx="4645768" cy="57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7504" y="1556792"/>
            <a:ext cx="482230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Что забыл нарисовать художник?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5661247"/>
            <a:ext cx="223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Педагог-психолог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И.Н. </a:t>
            </a:r>
            <a:r>
              <a:rPr lang="ru-RU" b="1" dirty="0" err="1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Караченцева</a:t>
            </a:r>
            <a:endParaRPr lang="ru-RU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18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4" y="2033588"/>
            <a:ext cx="4354785" cy="341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002" y="1556791"/>
            <a:ext cx="3888432" cy="116785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09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109" y="1052736"/>
            <a:ext cx="367815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3607610" cy="125245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02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3517313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031" y="1811774"/>
            <a:ext cx="1035681" cy="133464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88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347" y="1412776"/>
            <a:ext cx="2520280" cy="386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50" y="1844824"/>
            <a:ext cx="1197099" cy="243293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23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97985"/>
            <a:ext cx="3024336" cy="405069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621" y="1503277"/>
            <a:ext cx="1309489" cy="302713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98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4172867" cy="35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314" y="2924944"/>
            <a:ext cx="630052" cy="255727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00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08720"/>
            <a:ext cx="4745079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29000"/>
            <a:ext cx="1386680" cy="266429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ogonek.msk.ru/wp-content/uploads/2017/01/%D0%B8%D0%B7%D0%BE-768x9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97152"/>
            <a:ext cx="1438581" cy="1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84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7674" y="631776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</a:t>
            </a:r>
            <a:endParaRPr lang="ru-RU" sz="7200" b="1" cap="all" spc="0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https://fs.znanio.ru/d5af0e/69/3b/c8d5969f3c98b8a150c114260ab15968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35" y="1988840"/>
            <a:ext cx="7209282" cy="406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817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11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46</cp:revision>
  <dcterms:created xsi:type="dcterms:W3CDTF">2021-03-11T14:15:51Z</dcterms:created>
  <dcterms:modified xsi:type="dcterms:W3CDTF">2023-12-14T09:07:06Z</dcterms:modified>
</cp:coreProperties>
</file>