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Марина Марина" userId="e2cca98c21a8fcfb" providerId="LiveId" clId="{F1FD2C41-D0C4-4C22-8BFA-BEA6A14D2A36}"/>
    <pc:docChg chg="modSld">
      <pc:chgData name="Марина Марина" userId="e2cca98c21a8fcfb" providerId="LiveId" clId="{F1FD2C41-D0C4-4C22-8BFA-BEA6A14D2A36}" dt="2023-12-14T09:03:14.279" v="0" actId="20577"/>
      <pc:docMkLst>
        <pc:docMk/>
      </pc:docMkLst>
      <pc:sldChg chg="modSp mod">
        <pc:chgData name="Марина Марина" userId="e2cca98c21a8fcfb" providerId="LiveId" clId="{F1FD2C41-D0C4-4C22-8BFA-BEA6A14D2A36}" dt="2023-12-14T09:03:14.279" v="0" actId="20577"/>
        <pc:sldMkLst>
          <pc:docMk/>
          <pc:sldMk cId="0" sldId="258"/>
        </pc:sldMkLst>
        <pc:spChg chg="mod">
          <ac:chgData name="Марина Марина" userId="e2cca98c21a8fcfb" providerId="LiveId" clId="{F1FD2C41-D0C4-4C22-8BFA-BEA6A14D2A36}" dt="2023-12-14T09:03:14.279" v="0" actId="20577"/>
          <ac:spMkLst>
            <pc:docMk/>
            <pc:sldMk cId="0" sldId="258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50057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46E3-768E-4F35-ADD1-6DBC408A526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002060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«Новогодние елочки»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Мастер-класс воспитателя</a:t>
            </a:r>
          </a:p>
          <a:p>
            <a:r>
              <a:rPr lang="ru-RU" dirty="0"/>
              <a:t>Марины Владимировны Левыкиной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Вот они, нарядные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F38FCB0-D4C8-B27D-1D0F-15E51D4007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823" y="1600200"/>
            <a:ext cx="4018353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55B7E-5EF8-FFCD-E059-6898E1C4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Материалы 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3CC04C-B039-2C93-48FC-15C88F6A20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945" y="1600200"/>
            <a:ext cx="4388109" cy="4525963"/>
          </a:xfrm>
        </p:spPr>
      </p:pic>
    </p:spTree>
    <p:extLst>
      <p:ext uri="{BB962C8B-B14F-4D97-AF65-F5344CB8AC3E}">
        <p14:creationId xmlns:p14="http://schemas.microsoft.com/office/powerpoint/2010/main" val="274773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B083D0-3CAD-DD0D-5B93-C18A325F7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Начинаем творить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C6C898A-637A-BCDC-988F-14B7BAD1CAD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2725" y="2165152"/>
            <a:ext cx="4525963" cy="3394472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E976EFD7-C139-CDDD-CA8B-765B16C9AB5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03725" y="2165152"/>
            <a:ext cx="4525963" cy="3394472"/>
          </a:xfrm>
        </p:spPr>
      </p:pic>
    </p:spTree>
    <p:extLst>
      <p:ext uri="{BB962C8B-B14F-4D97-AF65-F5344CB8AC3E}">
        <p14:creationId xmlns:p14="http://schemas.microsoft.com/office/powerpoint/2010/main" val="894993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88CF66-B42B-B58A-92E2-0215A054B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Делаем подставку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D863CB7-E1A3-92B4-4ABA-683AE9FFCB3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2725" y="2165152"/>
            <a:ext cx="4525963" cy="3394472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7BF632A-B0BA-6259-C849-8FDFF54278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95317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6A9405-866E-5405-D6A2-D3EF2646CE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32310"/>
      </p:ext>
    </p:extLst>
  </p:cSld>
  <p:clrMapOvr>
    <a:masterClrMapping/>
  </p:clrMapOvr>
</p:sld>
</file>

<file path=ppt/theme/theme1.xml><?xml version="1.0" encoding="utf-8"?>
<a:theme xmlns:a="http://schemas.openxmlformats.org/drawingml/2006/main" name="3_NY_2010_251120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9d035d7d-02e5-4a00-8b62-9a556aabc7b5">english</DirectSourceMarket>
    <ApprovalStatus xmlns="9d035d7d-02e5-4a00-8b62-9a556aabc7b5">InProgress</ApprovalStatus>
    <MarketSpecific xmlns="9d035d7d-02e5-4a00-8b62-9a556aabc7b5">false</MarketSpecific>
    <PrimaryImageGen xmlns="9d035d7d-02e5-4a00-8b62-9a556aabc7b5">true</PrimaryImageGen>
    <ThumbnailAssetId xmlns="9d035d7d-02e5-4a00-8b62-9a556aabc7b5" xsi:nil="true"/>
    <LegacyData xmlns="9d035d7d-02e5-4a00-8b62-9a556aabc7b5">ListingID:;Manager:;BuildStatus:None;MockupPath:</LegacyData>
    <TPFriendlyName xmlns="9d035d7d-02e5-4a00-8b62-9a556aabc7b5">Шаблон оформления с новогодними шариками и снежинками</TPFriendlyName>
    <NumericId xmlns="9d035d7d-02e5-4a00-8b62-9a556aabc7b5">-1</NumericId>
    <BusinessGroup xmlns="9d035d7d-02e5-4a00-8b62-9a556aabc7b5" xsi:nil="true"/>
    <SourceTitle xmlns="9d035d7d-02e5-4a00-8b62-9a556aabc7b5">Шаблон оформления с новогодними шариками и снежинками</SourceTitle>
    <APEditor xmlns="9d035d7d-02e5-4a00-8b62-9a556aabc7b5">
      <UserInfo>
        <DisplayName>FAREAST\v-suvant</DisplayName>
        <AccountId>121</AccountId>
        <AccountType/>
      </UserInfo>
    </APEditor>
    <OpenTemplate xmlns="9d035d7d-02e5-4a00-8b62-9a556aabc7b5">true</OpenTemplate>
    <UALocComments xmlns="9d035d7d-02e5-4a00-8b62-9a556aabc7b5" xsi:nil="true"/>
    <ParentAssetId xmlns="9d035d7d-02e5-4a00-8b62-9a556aabc7b5" xsi:nil="true"/>
    <LastPublishResultLookup xmlns="9d035d7d-02e5-4a00-8b62-9a556aabc7b5" xsi:nil="true"/>
    <PublishStatusLookup xmlns="9d035d7d-02e5-4a00-8b62-9a556aabc7b5">
      <Value>247557</Value>
      <Value>465869</Value>
    </PublishStatusLookup>
    <IntlLangReviewDate xmlns="9d035d7d-02e5-4a00-8b62-9a556aabc7b5" xsi:nil="true"/>
    <Providers xmlns="9d035d7d-02e5-4a00-8b62-9a556aabc7b5" xsi:nil="true"/>
    <MachineTranslated xmlns="9d035d7d-02e5-4a00-8b62-9a556aabc7b5">false</MachineTranslated>
    <OriginalSourceMarket xmlns="9d035d7d-02e5-4a00-8b62-9a556aabc7b5">english</OriginalSourceMarket>
    <TPInstallLocation xmlns="9d035d7d-02e5-4a00-8b62-9a556aabc7b5">{My Templates}</TPInstallLocation>
    <ClipArtFilename xmlns="9d035d7d-02e5-4a00-8b62-9a556aabc7b5" xsi:nil="true"/>
    <APDescription xmlns="9d035d7d-02e5-4a00-8b62-9a556aabc7b5" xsi:nil="true"/>
    <ContentItem xmlns="9d035d7d-02e5-4a00-8b62-9a556aabc7b5" xsi:nil="true"/>
    <PublishTargets xmlns="9d035d7d-02e5-4a00-8b62-9a556aabc7b5">OfficeOnline</PublishTargets>
    <EditorialStatus xmlns="9d035d7d-02e5-4a00-8b62-9a556aabc7b5" xsi:nil="true"/>
    <TPLaunchHelpLinkType xmlns="9d035d7d-02e5-4a00-8b62-9a556aabc7b5" xsi:nil="true"/>
    <LastModifiedDateTime xmlns="9d035d7d-02e5-4a00-8b62-9a556aabc7b5" xsi:nil="true"/>
    <TimesCloned xmlns="9d035d7d-02e5-4a00-8b62-9a556aabc7b5" xsi:nil="true"/>
    <LastHandOff xmlns="9d035d7d-02e5-4a00-8b62-9a556aabc7b5" xsi:nil="true"/>
    <Provider xmlns="9d035d7d-02e5-4a00-8b62-9a556aabc7b5" xsi:nil="true"/>
    <AcquiredFrom xmlns="9d035d7d-02e5-4a00-8b62-9a556aabc7b5" xsi:nil="true"/>
    <AssetStart xmlns="9d035d7d-02e5-4a00-8b62-9a556aabc7b5">2010-01-26T04:19:00+00:00</AssetStart>
    <FriendlyTitle xmlns="9d035d7d-02e5-4a00-8b62-9a556aabc7b5" xsi:nil="true"/>
    <UACurrentWords xmlns="9d035d7d-02e5-4a00-8b62-9a556aabc7b5">0</UACurrentWords>
    <UALocRecommendation xmlns="9d035d7d-02e5-4a00-8b62-9a556aabc7b5">Localize</UALocRecommendation>
    <Manager xmlns="9d035d7d-02e5-4a00-8b62-9a556aabc7b5" xsi:nil="true"/>
    <ArtSampleDocs xmlns="9d035d7d-02e5-4a00-8b62-9a556aabc7b5" xsi:nil="true"/>
    <TPClientViewer xmlns="9d035d7d-02e5-4a00-8b62-9a556aabc7b5" xsi:nil="true"/>
    <IsDeleted xmlns="9d035d7d-02e5-4a00-8b62-9a556aabc7b5">false</IsDeleted>
    <UANotes xmlns="9d035d7d-02e5-4a00-8b62-9a556aabc7b5" xsi:nil="true"/>
    <ShowIn xmlns="9d035d7d-02e5-4a00-8b62-9a556aabc7b5">On Web no search</ShowIn>
    <VoteCount xmlns="9d035d7d-02e5-4a00-8b62-9a556aabc7b5" xsi:nil="true"/>
    <OOCacheId xmlns="9d035d7d-02e5-4a00-8b62-9a556aabc7b5" xsi:nil="true"/>
    <CSXHash xmlns="9d035d7d-02e5-4a00-8b62-9a556aabc7b5" xsi:nil="true"/>
    <Downloads xmlns="9d035d7d-02e5-4a00-8b62-9a556aabc7b5">0</Downloads>
    <TemplateStatus xmlns="9d035d7d-02e5-4a00-8b62-9a556aabc7b5" xsi:nil="true"/>
    <DSATActionTaken xmlns="9d035d7d-02e5-4a00-8b62-9a556aabc7b5" xsi:nil="true"/>
    <CSXSubmissionMarket xmlns="9d035d7d-02e5-4a00-8b62-9a556aabc7b5" xsi:nil="true"/>
    <AssetExpire xmlns="9d035d7d-02e5-4a00-8b62-9a556aabc7b5">2100-01-01T00:00:00+00:00</AssetExpire>
    <EditorialTags xmlns="9d035d7d-02e5-4a00-8b62-9a556aabc7b5" xsi:nil="true"/>
    <TPExecutable xmlns="9d035d7d-02e5-4a00-8b62-9a556aabc7b5" xsi:nil="true"/>
    <SubmitterId xmlns="9d035d7d-02e5-4a00-8b62-9a556aabc7b5" xsi:nil="true"/>
    <AssetType xmlns="9d035d7d-02e5-4a00-8b62-9a556aabc7b5">TP</AssetType>
    <BugNumber xmlns="9d035d7d-02e5-4a00-8b62-9a556aabc7b5" xsi:nil="true"/>
    <ApprovalLog xmlns="9d035d7d-02e5-4a00-8b62-9a556aabc7b5" xsi:nil="true"/>
    <CSXUpdate xmlns="9d035d7d-02e5-4a00-8b62-9a556aabc7b5">false</CSXUpdate>
    <CSXSubmissionDate xmlns="9d035d7d-02e5-4a00-8b62-9a556aabc7b5" xsi:nil="true"/>
    <TPComponent xmlns="9d035d7d-02e5-4a00-8b62-9a556aabc7b5">PPTFiles</TPComponent>
    <Milestone xmlns="9d035d7d-02e5-4a00-8b62-9a556aabc7b5" xsi:nil="true"/>
    <OriginAsset xmlns="9d035d7d-02e5-4a00-8b62-9a556aabc7b5" xsi:nil="true"/>
    <Component xmlns="91e8d559-4d54-460d-ba58-5d5027f88b4d" xsi:nil="true"/>
    <Description0 xmlns="91e8d559-4d54-460d-ba58-5d5027f88b4d" xsi:nil="true"/>
    <AssetId xmlns="9d035d7d-02e5-4a00-8b62-9a556aabc7b5">TP010389959</AssetId>
    <TPLaunchHelpLink xmlns="9d035d7d-02e5-4a00-8b62-9a556aabc7b5" xsi:nil="true"/>
    <TPApplication xmlns="9d035d7d-02e5-4a00-8b62-9a556aabc7b5">PowerPoint</TPApplication>
    <PolicheckWords xmlns="9d035d7d-02e5-4a00-8b62-9a556aabc7b5" xsi:nil="true"/>
    <IntlLocPriority xmlns="9d035d7d-02e5-4a00-8b62-9a556aabc7b5" xsi:nil="true"/>
    <IntlLangReviewer xmlns="9d035d7d-02e5-4a00-8b62-9a556aabc7b5" xsi:nil="true"/>
    <HandoffToMSDN xmlns="9d035d7d-02e5-4a00-8b62-9a556aabc7b5" xsi:nil="true"/>
    <CrawlForDependencies xmlns="9d035d7d-02e5-4a00-8b62-9a556aabc7b5">false</CrawlForDependencies>
    <PlannedPubDate xmlns="9d035d7d-02e5-4a00-8b62-9a556aabc7b5" xsi:nil="true"/>
    <TrustLevel xmlns="9d035d7d-02e5-4a00-8b62-9a556aabc7b5">1 Microsoft Managed Content</TrustLevel>
    <IsSearchable xmlns="9d035d7d-02e5-4a00-8b62-9a556aabc7b5">false</IsSearchable>
    <TPNamespace xmlns="9d035d7d-02e5-4a00-8b62-9a556aabc7b5" xsi:nil="true"/>
    <TemplateTemplateType xmlns="9d035d7d-02e5-4a00-8b62-9a556aabc7b5">PowerPoint 12 Default</TemplateTemplateType>
    <Markets xmlns="9d035d7d-02e5-4a00-8b62-9a556aabc7b5"/>
    <IntlLangReview xmlns="9d035d7d-02e5-4a00-8b62-9a556aabc7b5" xsi:nil="true"/>
    <UAProjectedTotalWords xmlns="9d035d7d-02e5-4a00-8b62-9a556aabc7b5" xsi:nil="true"/>
    <AverageRating xmlns="9d035d7d-02e5-4a00-8b62-9a556aabc7b5" xsi:nil="true"/>
    <OutputCachingOn xmlns="9d035d7d-02e5-4a00-8b62-9a556aabc7b5">false</OutputCachingOn>
    <APAuthor xmlns="9d035d7d-02e5-4a00-8b62-9a556aabc7b5">
      <UserInfo>
        <DisplayName>FAREAST\v-suvant</DisplayName>
        <AccountId>121</AccountId>
        <AccountType/>
      </UserInfo>
    </APAuthor>
    <TPCommandLine xmlns="9d035d7d-02e5-4a00-8b62-9a556aabc7b5">{PP} /n {FilePath}</TPCommandLine>
    <TPAppVersion xmlns="9d035d7d-02e5-4a00-8b62-9a556aabc7b5">12</TPAppVersion>
    <BlockPublish xmlns="9d035d7d-02e5-4a00-8b62-9a556aabc7b5">false</BlockPublish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73267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64713B4-F09A-44D7-8865-B7BA943252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7632C5-C3A1-4A0C-81E8-A8A3572C6251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3.xml><?xml version="1.0" encoding="utf-8"?>
<ds:datastoreItem xmlns:ds="http://schemas.openxmlformats.org/officeDocument/2006/customXml" ds:itemID="{46CBAE7C-7048-44F2-AB09-D8270679EE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новогодними шариками и снежинками</Template>
  <TotalTime>10</TotalTime>
  <Words>19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</vt:lpstr>
      <vt:lpstr>Segoe Script</vt:lpstr>
      <vt:lpstr>3_NY_2010_25112009</vt:lpstr>
      <vt:lpstr>«Новогодние елочки»</vt:lpstr>
      <vt:lpstr>Вот они, нарядные</vt:lpstr>
      <vt:lpstr>Материалы :</vt:lpstr>
      <vt:lpstr>Начинаем творить </vt:lpstr>
      <vt:lpstr>Делаем подставку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«Новогодние елочки»</dc:title>
  <dc:subject>Шаблон оформления</dc:subject>
  <dc:creator>Марина Марина</dc:creator>
  <cp:keywords>Шаблон оформления</cp:keywords>
  <dc:description>Корпорация Майкрософт</dc:description>
  <cp:lastModifiedBy>Марина Марина</cp:lastModifiedBy>
  <cp:revision>2</cp:revision>
  <dcterms:created xsi:type="dcterms:W3CDTF">2023-12-14T08:47:03Z</dcterms:created>
  <dcterms:modified xsi:type="dcterms:W3CDTF">2023-12-14T09:08:20Z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Applications">
    <vt:lpwstr>67;#Template 12;#53;#PowerPoint 12</vt:lpwstr>
  </property>
  <property fmtid="{D5CDD505-2E9C-101B-9397-08002B2CF9AE}" pid="4" name="Order">
    <vt:r8>9505100</vt:r8>
  </property>
</Properties>
</file>