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38B5D0-1547-49E7-94CA-009D42A965E2}" type="datetimeFigureOut">
              <a:rPr lang="ru-RU" smtClean="0"/>
              <a:t>31.08.2020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A4C0A-7A49-4013-AE6C-61DF5484C6D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38B5D0-1547-49E7-94CA-009D42A965E2}" type="datetimeFigureOut">
              <a:rPr lang="ru-RU" smtClean="0"/>
              <a:t>31.08.2020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A4C0A-7A49-4013-AE6C-61DF5484C6D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38B5D0-1547-49E7-94CA-009D42A965E2}" type="datetimeFigureOut">
              <a:rPr lang="ru-RU" smtClean="0"/>
              <a:t>31.08.2020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A4C0A-7A49-4013-AE6C-61DF5484C6D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38B5D0-1547-49E7-94CA-009D42A965E2}" type="datetimeFigureOut">
              <a:rPr lang="ru-RU" smtClean="0"/>
              <a:t>31.08.2020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A4C0A-7A49-4013-AE6C-61DF5484C6D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38B5D0-1547-49E7-94CA-009D42A965E2}" type="datetimeFigureOut">
              <a:rPr lang="ru-RU" smtClean="0"/>
              <a:t>31.08.2020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A4C0A-7A49-4013-AE6C-61DF5484C6D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38B5D0-1547-49E7-94CA-009D42A965E2}" type="datetimeFigureOut">
              <a:rPr lang="ru-RU" smtClean="0"/>
              <a:t>31.08.2020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A4C0A-7A49-4013-AE6C-61DF5484C6D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38B5D0-1547-49E7-94CA-009D42A965E2}" type="datetimeFigureOut">
              <a:rPr lang="ru-RU" smtClean="0"/>
              <a:t>31.08.2020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A4C0A-7A49-4013-AE6C-61DF5484C6D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38B5D0-1547-49E7-94CA-009D42A965E2}" type="datetimeFigureOut">
              <a:rPr lang="ru-RU" smtClean="0"/>
              <a:t>31.08.2020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A4C0A-7A49-4013-AE6C-61DF5484C6D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38B5D0-1547-49E7-94CA-009D42A965E2}" type="datetimeFigureOut">
              <a:rPr lang="ru-RU" smtClean="0"/>
              <a:t>31.08.2020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A4C0A-7A49-4013-AE6C-61DF5484C6D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38B5D0-1547-49E7-94CA-009D42A965E2}" type="datetimeFigureOut">
              <a:rPr lang="ru-RU" smtClean="0"/>
              <a:t>31.08.2020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A4C0A-7A49-4013-AE6C-61DF5484C6D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38B5D0-1547-49E7-94CA-009D42A965E2}" type="datetimeFigureOut">
              <a:rPr lang="ru-RU" smtClean="0"/>
              <a:t>31.08.2020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A4C0A-7A49-4013-AE6C-61DF5484C6D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38B5D0-1547-49E7-94CA-009D42A965E2}" type="datetimeFigureOut">
              <a:rPr lang="ru-RU" smtClean="0"/>
              <a:t>31.08.2020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8A4C0A-7A49-4013-AE6C-61DF5484C6DF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60848"/>
            <a:ext cx="8229600" cy="2376264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Русский язык - один из развитых языков мира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476672"/>
            <a:ext cx="9144000" cy="49859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AutoNum type="arabicPeriod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Повелитель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многих языков, язык российский не токмо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обширностию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мест, где он господствует, но купно и собственным своим пространством и довольствием велик перед всеми в Европе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 (М.В. Ломоносов)</a:t>
            </a:r>
          </a:p>
          <a:p>
            <a:pPr marL="342900" indent="-342900">
              <a:buAutoNum type="arabicPeriod"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Истинное богатство языка состоит не во множестве звуков, не во множестве слов, но в числе мыслей, выражаемых оным. Богатый язык тот, в котором вы найдете слова не только для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означения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главных идей, но и для изъяснения их различий, их оттенок, большей или меньшей силы, простоты и сложности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(Н.М. Карамзин)</a:t>
            </a:r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3.Да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 будет же честь и слава нашему 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языку, который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 в самородном богатстве 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своём почти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без всякого чуждого влияния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течёт, как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гордая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величественная река - шумит, гремит - и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вдруг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если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надобно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смягчается, журчит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нежным ручейком и сладостно вливается в душу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образуя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все меры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какие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заключаются только в падении и возвышении человеческого голоса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 (Г.Р. Державин)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</TotalTime>
  <Words>15</Words>
  <Application>Microsoft Office PowerPoint</Application>
  <PresentationFormat>Экран (4:3)</PresentationFormat>
  <Paragraphs>7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Тема Office</vt:lpstr>
      <vt:lpstr>Русский язык - один из развитых языков мира</vt:lpstr>
      <vt:lpstr>Слайд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Русский язык - один из развитых языков мира</dc:title>
  <dc:creator>Юлия</dc:creator>
  <cp:lastModifiedBy>Юлия</cp:lastModifiedBy>
  <cp:revision>2</cp:revision>
  <dcterms:created xsi:type="dcterms:W3CDTF">2020-08-31T18:43:51Z</dcterms:created>
  <dcterms:modified xsi:type="dcterms:W3CDTF">2020-08-31T19:03:33Z</dcterms:modified>
</cp:coreProperties>
</file>