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type="screen4x3" cy="6858000" cx="9144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7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32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tableStyles" Target="tableStyle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4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ru-RU" smtClean="0"/>
              <a:t>Образец подзаголовка</a:t>
            </a:r>
            <a:endParaRPr dirty="0" lang="en-US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0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9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9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59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14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1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25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26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2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8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36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3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03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r>
              <a:rPr altLang="zh-CN" lang="ru-RU" smtClean="0"/>
              <a:t>Вставка рисунка</a:t>
            </a:r>
            <a:endParaRPr dirty="0" lang="en-US"/>
          </a:p>
        </p:txBody>
      </p:sp>
      <p:sp>
        <p:nvSpPr>
          <p:cNvPr id="104860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0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altLang="en-US" lang="ru-RU"/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altLang="en-US" lang="ru-RU"/>
          </a:p>
        </p:txBody>
      </p:sp>
      <p:pic>
        <p:nvPicPr>
          <p:cNvPr id="2097152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64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1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66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2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48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50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4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52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5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54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6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56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7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58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8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60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9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/>
          </a:p>
        </p:txBody>
      </p:sp>
      <p:sp>
        <p:nvSpPr>
          <p:cNvPr id="1048662" name="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0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7889" y="0"/>
            <a:ext cx="9108221" cy="6858000"/>
          </a:xfrm>
          <a:prstGeom prst="rect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Office</Application>
  <ScaleCrop>0</ScaleCrop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SM-A107F</dc:creator>
  <dcterms:created xsi:type="dcterms:W3CDTF">2015-05-11T21:36:16Z</dcterms:created>
  <dcterms:modified xsi:type="dcterms:W3CDTF">2023-12-14T09:21:34Z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7f2f448545684604928cc2fcb7bd12bc</vt:lpwstr>
  </property>
</Properties>
</file>