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5" r:id="rId11"/>
    <p:sldId id="262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op-fon.com/uploads/posts/2023-01/1674794655_top-fon-com-p-fon-dlya-prezentatsii-po-biologii-odnotonn-72.jpg"/>
          <p:cNvPicPr>
            <a:picLocks noChangeAspect="1" noChangeArrowheads="1"/>
          </p:cNvPicPr>
          <p:nvPr/>
        </p:nvPicPr>
        <p:blipFill>
          <a:blip r:embed="rId4"/>
          <a:srcRect l="18751" r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3143271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учреждение дополнительного образования «Центр «Поиск»</a:t>
            </a:r>
            <a:b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Районный конкурс «Здоровым быть модно»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Номинация: «Здоровье и мода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?»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Название: «Экокрасота спасет мир!» 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3643314"/>
            <a:ext cx="4032448" cy="2781256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lnSpc>
                <a:spcPct val="12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Творческое объединение: 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«Радость творчества»</a:t>
            </a:r>
          </a:p>
          <a:p>
            <a:pPr algn="r">
              <a:lnSpc>
                <a:spcPct val="12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algn="r">
              <a:lnSpc>
                <a:spcPct val="120000"/>
              </a:lnSpc>
            </a:pPr>
            <a:r>
              <a:rPr lang="ru-RU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Землянская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Василиса 3 класс</a:t>
            </a:r>
          </a:p>
          <a:p>
            <a:pPr algn="r">
              <a:lnSpc>
                <a:spcPct val="12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</a:p>
          <a:p>
            <a:pPr algn="r">
              <a:lnSpc>
                <a:spcPct val="120000"/>
              </a:lnSpc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Попова Любовь Михайловна</a:t>
            </a:r>
          </a:p>
          <a:p>
            <a:pPr algn="r"/>
            <a:endParaRPr lang="ru-RU" b="1" dirty="0" smtClean="0"/>
          </a:p>
          <a:p>
            <a:pPr algn="r"/>
            <a:endParaRPr lang="ru-RU" dirty="0"/>
          </a:p>
        </p:txBody>
      </p:sp>
      <p:pic>
        <p:nvPicPr>
          <p:cNvPr id="20482" name="Picture 2" descr="http://klubmama.ru/uploads/posts/2022-09/1662479547_51-klubmama-ru-p-podelki-iz-fistashkovoi-skorlupi-dlya-dete-53.jpg"/>
          <p:cNvPicPr>
            <a:picLocks noChangeAspect="1" noChangeArrowheads="1"/>
          </p:cNvPicPr>
          <p:nvPr/>
        </p:nvPicPr>
        <p:blipFill>
          <a:blip r:embed="rId5" cstate="print"/>
          <a:srcRect t="10545" r="5094"/>
          <a:stretch>
            <a:fillRect/>
          </a:stretch>
        </p:blipFill>
        <p:spPr bwMode="auto">
          <a:xfrm>
            <a:off x="357158" y="3643314"/>
            <a:ext cx="3934296" cy="2781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-детские-фея-3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op-fon.com/uploads/posts/2023-01/1674794655_top-fon-com-p-fon-dlya-prezentatsii-po-biologii-odnotonn-72.jpg"/>
          <p:cNvPicPr>
            <a:picLocks noChangeAspect="1" noChangeArrowheads="1"/>
          </p:cNvPicPr>
          <p:nvPr/>
        </p:nvPicPr>
        <p:blipFill>
          <a:blip r:embed="rId2"/>
          <a:srcRect l="18751" r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 выполненные из бросового и природного материала</a:t>
            </a:r>
            <a:endParaRPr lang="ru-RU" dirty="0"/>
          </a:p>
        </p:txBody>
      </p:sp>
      <p:pic>
        <p:nvPicPr>
          <p:cNvPr id="5" name="Picture 9" descr="C:\Users\Админ\Desktop\а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884" y="1714488"/>
            <a:ext cx="1929948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6" descr="C:\Users\Админ\Desktop\ии.jpg"/>
          <p:cNvPicPr>
            <a:picLocks noChangeAspect="1" noChangeArrowheads="1"/>
          </p:cNvPicPr>
          <p:nvPr/>
        </p:nvPicPr>
        <p:blipFill>
          <a:blip r:embed="rId4" cstate="print"/>
          <a:srcRect t="5357" r="7141"/>
          <a:stretch>
            <a:fillRect/>
          </a:stretch>
        </p:blipFill>
        <p:spPr bwMode="auto">
          <a:xfrm>
            <a:off x="2445127" y="2510767"/>
            <a:ext cx="1785950" cy="24270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Овал 6"/>
          <p:cNvSpPr/>
          <p:nvPr/>
        </p:nvSpPr>
        <p:spPr>
          <a:xfrm>
            <a:off x="0" y="4429132"/>
            <a:ext cx="2214578" cy="128588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Скорлупа грецкого ореха</a:t>
            </a:r>
            <a:endParaRPr lang="ru-RU" dirty="0"/>
          </a:p>
        </p:txBody>
      </p:sp>
      <p:pic>
        <p:nvPicPr>
          <p:cNvPr id="1026" name="Picture 2" descr="C:\Users\Админ\Desktop\н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786190"/>
            <a:ext cx="2143107" cy="2857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Админ\Desktop\щщ.jpg"/>
          <p:cNvPicPr>
            <a:picLocks noChangeAspect="1" noChangeArrowheads="1"/>
          </p:cNvPicPr>
          <p:nvPr/>
        </p:nvPicPr>
        <p:blipFill>
          <a:blip r:embed="rId6" cstate="print"/>
          <a:srcRect l="-3449" t="-1726" r="6895"/>
          <a:stretch>
            <a:fillRect/>
          </a:stretch>
        </p:blipFill>
        <p:spPr bwMode="auto">
          <a:xfrm>
            <a:off x="6858016" y="3786190"/>
            <a:ext cx="2000264" cy="2809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Овал 11"/>
          <p:cNvSpPr/>
          <p:nvPr/>
        </p:nvSpPr>
        <p:spPr>
          <a:xfrm>
            <a:off x="152400" y="4581532"/>
            <a:ext cx="2214578" cy="128588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Скорлупа грецкого ореха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2285984" y="5357826"/>
            <a:ext cx="2071702" cy="112871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Керамзит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2438384" y="5510226"/>
            <a:ext cx="2062178" cy="112871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Керамзит</a:t>
            </a:r>
            <a:endParaRPr lang="ru-RU" sz="2400" dirty="0"/>
          </a:p>
        </p:txBody>
      </p:sp>
      <p:sp>
        <p:nvSpPr>
          <p:cNvPr id="16" name="Овал 15"/>
          <p:cNvSpPr/>
          <p:nvPr/>
        </p:nvSpPr>
        <p:spPr>
          <a:xfrm>
            <a:off x="4357686" y="1928802"/>
            <a:ext cx="2071702" cy="128588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Букет из листьев и сухих цветов</a:t>
            </a: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4510086" y="2081202"/>
            <a:ext cx="2071702" cy="128588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Букет из листьев и сухих цветов</a:t>
            </a:r>
            <a:endParaRPr lang="ru-RU" sz="2000" dirty="0"/>
          </a:p>
        </p:txBody>
      </p:sp>
      <p:sp>
        <p:nvSpPr>
          <p:cNvPr id="22" name="Овал 21"/>
          <p:cNvSpPr/>
          <p:nvPr/>
        </p:nvSpPr>
        <p:spPr>
          <a:xfrm>
            <a:off x="6643702" y="2143116"/>
            <a:ext cx="2214578" cy="142876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6786578" y="2357430"/>
            <a:ext cx="2214578" cy="136684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Стразы оставшиеся от картин алмазной мозаики</a:t>
            </a:r>
            <a:endParaRPr lang="ru-RU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op-fon.com/uploads/posts/2023-01/1674794655_top-fon-com-p-fon-dlya-prezentatsii-po-biologii-odnotonn-72.jpg"/>
          <p:cNvPicPr>
            <a:picLocks noChangeAspect="1" noChangeArrowheads="1"/>
          </p:cNvPicPr>
          <p:nvPr/>
        </p:nvPicPr>
        <p:blipFill>
          <a:blip r:embed="rId2"/>
          <a:srcRect l="18751" r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</a:rPr>
              <a:t>Вывод:</a:t>
            </a:r>
            <a:b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</a:rPr>
            </a:br>
            <a:endParaRPr lang="ru-RU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7150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Каждый человек может много сделать для сохранения чистоты и экологической обстановки окружающей среды. И для  этого нужно всего лишь желание и немного фантазии. Ведь человечество и окружающая его природа должна быть здоровой.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А здоровым быть модно!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3" descr="4d2e5b19f6cct"/>
          <p:cNvPicPr>
            <a:picLocks noChangeAspect="1" noChangeArrowheads="1"/>
          </p:cNvPicPr>
          <p:nvPr/>
        </p:nvPicPr>
        <p:blipFill>
          <a:blip r:embed="rId3" cstate="print"/>
          <a:srcRect l="8164" t="10190" r="2030" b="11689"/>
          <a:stretch>
            <a:fillRect/>
          </a:stretch>
        </p:blipFill>
        <p:spPr bwMode="auto">
          <a:xfrm>
            <a:off x="179513" y="4429132"/>
            <a:ext cx="177497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1" name="Picture 1" descr="C:\Users\Админ\Desktop\7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226768"/>
            <a:ext cx="2071669" cy="2416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Users\Админ\Desktop\33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4572008"/>
            <a:ext cx="2762237" cy="2071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Админ\Desktop\оооо.jpg"/>
          <p:cNvPicPr>
            <a:picLocks noChangeAspect="1" noChangeArrowheads="1"/>
          </p:cNvPicPr>
          <p:nvPr/>
        </p:nvPicPr>
        <p:blipFill>
          <a:blip r:embed="rId6" cstate="print"/>
          <a:srcRect t="2166" r="21660"/>
          <a:stretch>
            <a:fillRect/>
          </a:stretch>
        </p:blipFill>
        <p:spPr bwMode="auto">
          <a:xfrm>
            <a:off x="2285984" y="4572008"/>
            <a:ext cx="1244176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3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1" y="1772816"/>
            <a:ext cx="6192688" cy="21598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Сохраним красоту</a:t>
            </a:r>
          </a:p>
          <a:p>
            <a:pPr marL="0" indent="0" algn="ctr"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Земли родной!!!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47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top-fon.com/uploads/posts/2023-01/1674794655_top-fon-com-p-fon-dlya-prezentatsii-po-biologii-odnotonn-72.jpg"/>
          <p:cNvPicPr>
            <a:picLocks noChangeAspect="1" noChangeArrowheads="1"/>
          </p:cNvPicPr>
          <p:nvPr/>
        </p:nvPicPr>
        <p:blipFill>
          <a:blip r:embed="rId2"/>
          <a:srcRect l="18751" r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</a:t>
            </a:r>
            <a:b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3" descr="4d2e5b19f6cct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0367" r="1075" b="17316"/>
          <a:stretch>
            <a:fillRect/>
          </a:stretch>
        </p:blipFill>
        <p:spPr bwMode="auto">
          <a:xfrm>
            <a:off x="428596" y="4714884"/>
            <a:ext cx="1573575" cy="181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980728"/>
            <a:ext cx="7286676" cy="3071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нужные вещи и мусор загрязняют окружающую среду, от этого она можно сказать «болеет». Всё живое должно жить в здоровом, красивом, модном мире.</a:t>
            </a:r>
          </a:p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данную проблему можем в какой-то мере решить мы, используя ненужные вещи  и природный материал для изготовления поделок и игрушек. 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4" name="AutoShape 6" descr="https://maidan.org.ua/wp-content/uploads/2016/09/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maidan.org.ua/wp-content/uploads/2016/09/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Админ\Desktop\88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5706548">
            <a:off x="3060337" y="3601125"/>
            <a:ext cx="2420913" cy="3227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9" name="Picture 2" descr="C:\Users\Admin\Desktop\материал\0003-001-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52342">
            <a:off x="6419247" y="4584105"/>
            <a:ext cx="2385573" cy="178918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0070C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op-fon.com/uploads/posts/2023-01/1674794655_top-fon-com-p-fon-dlya-prezentatsii-po-biologii-odnotonn-72.jpg"/>
          <p:cNvPicPr>
            <a:picLocks noChangeAspect="1" noChangeArrowheads="1"/>
          </p:cNvPicPr>
          <p:nvPr/>
        </p:nvPicPr>
        <p:blipFill>
          <a:blip r:embed="rId2"/>
          <a:srcRect l="18751" r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918566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Научить создавать оригинальные сувениры и поделки из бросового и природного материала для домашнего интерьера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214554"/>
            <a:ext cx="8072494" cy="44291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творческое воображение и фантазию при использовании бросового и природного материала . </a:t>
            </a:r>
          </a:p>
          <a:p>
            <a:pPr>
              <a:lnSpc>
                <a:spcPct val="90000"/>
              </a:lnSpc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Развить у детей эстетическое восприятие, умение видеть и понимать прекрасное во всём.</a:t>
            </a:r>
          </a:p>
          <a:p>
            <a:pPr>
              <a:lnSpc>
                <a:spcPct val="90000"/>
              </a:lnSpc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Воспитывать усидчивость, терпение, аккуратность при работе с разным материалом.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op-fon.com/uploads/posts/2023-01/1674794655_top-fon-com-p-fon-dlya-prezentatsii-po-biologii-odnotonn-72.jpg"/>
          <p:cNvPicPr>
            <a:picLocks noChangeAspect="1" noChangeArrowheads="1"/>
          </p:cNvPicPr>
          <p:nvPr/>
        </p:nvPicPr>
        <p:blipFill>
          <a:blip r:embed="rId2"/>
          <a:srcRect l="18751" r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b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20688"/>
            <a:ext cx="6706518" cy="4442836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Бытовые отходы , мусор загрязняют окружающую среду. Большая их часть не разлагается в природных условиях или имеет  очень длительный срок разложения. Чтобы сделать окружающую среду более чистой, нужно уменьшить количество мусора, а  для этого ему надо дать  новую жизнь.</a:t>
            </a:r>
          </a:p>
          <a:p>
            <a:pPr>
              <a:lnSpc>
                <a:spcPct val="120000"/>
              </a:lnSpc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Изготовление поделок из бросового  и природного материала способствует развитию творческих способностей у детей. Во время такой творческой деятельности обучающиеся создают полезные и значимые предметы и изделия.      			 </a:t>
            </a:r>
          </a:p>
          <a:p>
            <a:pPr algn="r"/>
            <a:endParaRPr lang="ru-RU" dirty="0"/>
          </a:p>
        </p:txBody>
      </p:sp>
      <p:pic>
        <p:nvPicPr>
          <p:cNvPr id="5" name="Picture 3" descr="4d2e5b19f6cct"/>
          <p:cNvPicPr>
            <a:picLocks noChangeAspect="1" noChangeArrowheads="1"/>
          </p:cNvPicPr>
          <p:nvPr/>
        </p:nvPicPr>
        <p:blipFill>
          <a:blip r:embed="rId3" cstate="print"/>
          <a:srcRect t="10096" r="6736" b="14184"/>
          <a:stretch>
            <a:fillRect/>
          </a:stretch>
        </p:blipFill>
        <p:spPr bwMode="auto">
          <a:xfrm>
            <a:off x="611560" y="4581128"/>
            <a:ext cx="1300171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"/>
          <a:stretch/>
        </p:blipFill>
        <p:spPr bwMode="auto">
          <a:xfrm>
            <a:off x="2452254" y="4581128"/>
            <a:ext cx="2455443" cy="1925960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42137"/>
            <a:ext cx="3024336" cy="2268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op-fon.com/uploads/posts/2023-01/1674794655_top-fon-com-p-fon-dlya-prezentatsii-po-biologii-odnotonn-72.jpg"/>
          <p:cNvPicPr>
            <a:picLocks noChangeAspect="1" noChangeArrowheads="1"/>
          </p:cNvPicPr>
          <p:nvPr/>
        </p:nvPicPr>
        <p:blipFill>
          <a:blip r:embed="rId2"/>
          <a:srcRect l="18751" r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Наш   девиз:</a:t>
            </a:r>
            <a:b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</a:rPr>
            </a:b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«Делай полезное и приятное другим, чтобы доставить удовольствие себе»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776" y="1497368"/>
            <a:ext cx="6383062" cy="2980928"/>
          </a:xfrm>
        </p:spPr>
        <p:txBody>
          <a:bodyPr>
            <a:normAutofit/>
          </a:bodyPr>
          <a:lstStyle/>
          <a:p>
            <a:pPr marL="36000" indent="0" algn="just">
              <a:buNone/>
            </a:pPr>
            <a:r>
              <a:rPr lang="ru-RU" b="1" i="1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	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Если человек делает вещи своими руками, вкладывает душу, мастерство, 	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marL="36000" indent="0" algn="just">
              <a:buNone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то такие вещи особенно приятны и поднимают настроение.  По желанию любой материал можно превратить в весёлую игрушку, нарядное украшение, подарочный сувенир, всевозможные поделки к праздникам. </a:t>
            </a:r>
          </a:p>
          <a:p>
            <a:endParaRPr lang="ru-RU" dirty="0"/>
          </a:p>
        </p:txBody>
      </p:sp>
      <p:pic>
        <p:nvPicPr>
          <p:cNvPr id="5" name="Picture 3" descr="4d2e5b19f6cct"/>
          <p:cNvPicPr>
            <a:picLocks noChangeAspect="1" noChangeArrowheads="1"/>
          </p:cNvPicPr>
          <p:nvPr/>
        </p:nvPicPr>
        <p:blipFill>
          <a:blip r:embed="rId3" cstate="print"/>
          <a:srcRect t="2810" r="-8976" b="9755"/>
          <a:stretch>
            <a:fillRect/>
          </a:stretch>
        </p:blipFill>
        <p:spPr bwMode="auto">
          <a:xfrm>
            <a:off x="323676" y="4572008"/>
            <a:ext cx="1533680" cy="208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C:\Users\Админ\Desktop\1111.jpg"/>
          <p:cNvPicPr>
            <a:picLocks noChangeAspect="1" noChangeArrowheads="1"/>
          </p:cNvPicPr>
          <p:nvPr/>
        </p:nvPicPr>
        <p:blipFill>
          <a:blip r:embed="rId4" cstate="print"/>
          <a:srcRect t="6977"/>
          <a:stretch>
            <a:fillRect/>
          </a:stretch>
        </p:blipFill>
        <p:spPr bwMode="auto">
          <a:xfrm>
            <a:off x="394107" y="1844824"/>
            <a:ext cx="1843106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2" name="Picture 4" descr="C:\Users\Админ\Desktop\999.jpg"/>
          <p:cNvPicPr>
            <a:picLocks noChangeAspect="1" noChangeArrowheads="1"/>
          </p:cNvPicPr>
          <p:nvPr/>
        </p:nvPicPr>
        <p:blipFill>
          <a:blip r:embed="rId5" cstate="print"/>
          <a:srcRect l="12500" t="11719" b="9765"/>
          <a:stretch>
            <a:fillRect/>
          </a:stretch>
        </p:blipFill>
        <p:spPr bwMode="auto">
          <a:xfrm>
            <a:off x="6660232" y="3820501"/>
            <a:ext cx="2283744" cy="2732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4" name="Picture 6" descr="https://i.pinimg.com/736x/36/ff/5e/36ff5efe4e9cef2ca22f369dd71e114e.jpg"/>
          <p:cNvPicPr>
            <a:picLocks noChangeAspect="1" noChangeArrowheads="1"/>
          </p:cNvPicPr>
          <p:nvPr/>
        </p:nvPicPr>
        <p:blipFill>
          <a:blip r:embed="rId6"/>
          <a:srcRect t="5246" b="5593"/>
          <a:stretch>
            <a:fillRect/>
          </a:stretch>
        </p:blipFill>
        <p:spPr bwMode="auto">
          <a:xfrm>
            <a:off x="4793102" y="4154248"/>
            <a:ext cx="1741572" cy="2348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6" name="Picture 8" descr="http://klubmama.ru/uploads/posts/2022-08/1660600277_31-klubmama-ru-p-podelki-iz-skorlupok-fistashek-svoimi-ruka-32.jpg"/>
          <p:cNvPicPr>
            <a:picLocks noChangeAspect="1" noChangeArrowheads="1"/>
          </p:cNvPicPr>
          <p:nvPr/>
        </p:nvPicPr>
        <p:blipFill>
          <a:blip r:embed="rId7" cstate="print"/>
          <a:srcRect l="5682" t="3829"/>
          <a:stretch>
            <a:fillRect/>
          </a:stretch>
        </p:blipFill>
        <p:spPr bwMode="auto">
          <a:xfrm>
            <a:off x="1868268" y="4431943"/>
            <a:ext cx="2737446" cy="2070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op-fon.com/uploads/posts/2023-01/1674794655_top-fon-com-p-fon-dlya-prezentatsii-po-biologii-odnotonn-72.jpg"/>
          <p:cNvPicPr>
            <a:picLocks noChangeAspect="1" noChangeArrowheads="1"/>
          </p:cNvPicPr>
          <p:nvPr/>
        </p:nvPicPr>
        <p:blipFill>
          <a:blip r:embed="rId2"/>
          <a:srcRect l="18751" r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Влияние на развитие обучающего 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6385" name="Picture 1" descr="C:\Users\Админ\Desktop\66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643182"/>
            <a:ext cx="3214710" cy="2286016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2786050" y="1000108"/>
            <a:ext cx="3214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57950" y="2643183"/>
            <a:ext cx="2143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1948434">
            <a:off x="5809027" y="5129637"/>
            <a:ext cx="22957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143240" y="5429264"/>
            <a:ext cx="29289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Трудовые умения и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навыки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9738751">
            <a:off x="497203" y="5019361"/>
            <a:ext cx="2367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пальцев</a:t>
            </a:r>
            <a:endParaRPr lang="ru-RU" sz="2400" dirty="0"/>
          </a:p>
        </p:txBody>
      </p:sp>
      <p:sp>
        <p:nvSpPr>
          <p:cNvPr id="3" name="Стрелка вправо 2"/>
          <p:cNvSpPr/>
          <p:nvPr/>
        </p:nvSpPr>
        <p:spPr>
          <a:xfrm rot="1499741">
            <a:off x="309108" y="1143627"/>
            <a:ext cx="2398843" cy="1655863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Мелкая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моторика рук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/>
          </a:p>
        </p:txBody>
      </p:sp>
      <p:sp>
        <p:nvSpPr>
          <p:cNvPr id="17" name="Двойная стрелка влево/вправо 16"/>
          <p:cNvSpPr/>
          <p:nvPr/>
        </p:nvSpPr>
        <p:spPr>
          <a:xfrm>
            <a:off x="2571736" y="548680"/>
            <a:ext cx="3571900" cy="2094503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Внимательность,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усидчивость,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самостоятельность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6" name="Стрелка влево 15"/>
          <p:cNvSpPr/>
          <p:nvPr/>
        </p:nvSpPr>
        <p:spPr>
          <a:xfrm rot="20027881">
            <a:off x="6016952" y="1078565"/>
            <a:ext cx="2357454" cy="1757106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Творческие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способности</a:t>
            </a:r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>
            <a:off x="142844" y="3071810"/>
            <a:ext cx="2286016" cy="178595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Самочувствие,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настроение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19687107">
            <a:off x="688418" y="4987338"/>
            <a:ext cx="2438332" cy="178595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Координация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движений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пальцев</a:t>
            </a:r>
            <a:endParaRPr lang="ru-RU" dirty="0"/>
          </a:p>
        </p:txBody>
      </p:sp>
      <p:sp>
        <p:nvSpPr>
          <p:cNvPr id="20" name="Стрелка влево 19"/>
          <p:cNvSpPr/>
          <p:nvPr/>
        </p:nvSpPr>
        <p:spPr>
          <a:xfrm>
            <a:off x="6357950" y="3000372"/>
            <a:ext cx="2571768" cy="171451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Сенсорика: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форма, цвет,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размер предметов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лево 20"/>
          <p:cNvSpPr/>
          <p:nvPr/>
        </p:nvSpPr>
        <p:spPr>
          <a:xfrm rot="1711701">
            <a:off x="6278395" y="4909732"/>
            <a:ext cx="2484060" cy="1785950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Фантазия,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воображение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Двойная стрелка влево/вправо 21"/>
          <p:cNvSpPr/>
          <p:nvPr/>
        </p:nvSpPr>
        <p:spPr>
          <a:xfrm>
            <a:off x="3000364" y="4929198"/>
            <a:ext cx="3286148" cy="171451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Трудовые умения и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навыки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op-fon.com/uploads/posts/2023-01/1674794655_top-fon-com-p-fon-dlya-prezentatsii-po-biologii-odnotonn-72.jpg"/>
          <p:cNvPicPr>
            <a:picLocks noChangeAspect="1" noChangeArrowheads="1"/>
          </p:cNvPicPr>
          <p:nvPr/>
        </p:nvPicPr>
        <p:blipFill>
          <a:blip r:embed="rId2"/>
          <a:srcRect l="18751" r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 выполненные из бросового и природного материала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\Desktop\яя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9548" r="16247"/>
          <a:stretch>
            <a:fillRect/>
          </a:stretch>
        </p:blipFill>
        <p:spPr bwMode="auto">
          <a:xfrm>
            <a:off x="6500826" y="1785926"/>
            <a:ext cx="1785951" cy="2571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Админ\Desktop\чч.jpg"/>
          <p:cNvPicPr>
            <a:picLocks noChangeAspect="1" noChangeArrowheads="1"/>
          </p:cNvPicPr>
          <p:nvPr/>
        </p:nvPicPr>
        <p:blipFill>
          <a:blip r:embed="rId4"/>
          <a:srcRect l="8451" t="12676" r="12676"/>
          <a:stretch>
            <a:fillRect/>
          </a:stretch>
        </p:blipFill>
        <p:spPr bwMode="auto">
          <a:xfrm>
            <a:off x="428596" y="1643050"/>
            <a:ext cx="2000264" cy="2952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 descr="C:\Users\Админ\Desktop\ьь.jpg"/>
          <p:cNvPicPr>
            <a:picLocks noChangeAspect="1" noChangeArrowheads="1"/>
          </p:cNvPicPr>
          <p:nvPr/>
        </p:nvPicPr>
        <p:blipFill>
          <a:blip r:embed="rId5" cstate="print"/>
          <a:srcRect t="6667" b="3332"/>
          <a:stretch>
            <a:fillRect/>
          </a:stretch>
        </p:blipFill>
        <p:spPr bwMode="auto">
          <a:xfrm>
            <a:off x="3286116" y="3571876"/>
            <a:ext cx="2857478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Овал 2"/>
          <p:cNvSpPr/>
          <p:nvPr/>
        </p:nvSpPr>
        <p:spPr>
          <a:xfrm>
            <a:off x="214282" y="4714884"/>
            <a:ext cx="2571768" cy="121444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8596" y="4857760"/>
            <a:ext cx="2571768" cy="121444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Шишки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143240" y="2000240"/>
            <a:ext cx="2571768" cy="121444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295640" y="2152640"/>
            <a:ext cx="2571768" cy="121444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Салфетки.</a:t>
            </a:r>
          </a:p>
          <a:p>
            <a:pPr algn="ctr"/>
            <a:r>
              <a:rPr lang="ru-RU" sz="2000" dirty="0" smtClean="0"/>
              <a:t>Ольховые шишечки</a:t>
            </a:r>
            <a:endParaRPr lang="ru-RU" sz="2000" dirty="0"/>
          </a:p>
        </p:txBody>
      </p:sp>
      <p:sp>
        <p:nvSpPr>
          <p:cNvPr id="16" name="Овал 15"/>
          <p:cNvSpPr/>
          <p:nvPr/>
        </p:nvSpPr>
        <p:spPr>
          <a:xfrm>
            <a:off x="6286512" y="4572008"/>
            <a:ext cx="2214578" cy="11430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500826" y="4714884"/>
            <a:ext cx="2357454" cy="121444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Тыквенные семечки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op-fon.com/uploads/posts/2023-01/1674794655_top-fon-com-p-fon-dlya-prezentatsii-po-biologii-odnotonn-72.jpg"/>
          <p:cNvPicPr>
            <a:picLocks noChangeAspect="1" noChangeArrowheads="1"/>
          </p:cNvPicPr>
          <p:nvPr/>
        </p:nvPicPr>
        <p:blipFill>
          <a:blip r:embed="rId2"/>
          <a:srcRect l="18751" r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 выполненные из бросового и природного материала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Админ\Desktop\фф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6552" y="1547410"/>
            <a:ext cx="2000264" cy="2548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Админ\Desktop\ы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643" y="3823219"/>
            <a:ext cx="2071670" cy="2762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C:\Users\Админ\Desktop\пп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857628"/>
            <a:ext cx="2143140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Овал 9"/>
          <p:cNvSpPr/>
          <p:nvPr/>
        </p:nvSpPr>
        <p:spPr>
          <a:xfrm>
            <a:off x="214282" y="2172982"/>
            <a:ext cx="2143140" cy="11430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коктейлей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366682" y="2438392"/>
            <a:ext cx="2143140" cy="11430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Фрукты </a:t>
            </a:r>
          </a:p>
          <a:p>
            <a:pPr algn="ctr"/>
            <a:r>
              <a:rPr lang="ru-RU" dirty="0" smtClean="0"/>
              <a:t>для оформления коктейлей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2509822" y="5204332"/>
            <a:ext cx="1928826" cy="107157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2509822" y="4867284"/>
            <a:ext cx="1928826" cy="107157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Шишки, кора, веточки</a:t>
            </a:r>
            <a:endParaRPr lang="ru-RU" sz="2000" dirty="0"/>
          </a:p>
        </p:txBody>
      </p:sp>
      <p:sp>
        <p:nvSpPr>
          <p:cNvPr id="14" name="Овал 13"/>
          <p:cNvSpPr/>
          <p:nvPr/>
        </p:nvSpPr>
        <p:spPr>
          <a:xfrm>
            <a:off x="4714876" y="2101544"/>
            <a:ext cx="2071702" cy="121444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643438" y="2428868"/>
            <a:ext cx="2214578" cy="121444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Одноразовые формы для кекса</a:t>
            </a:r>
            <a:endParaRPr lang="ru-RU" dirty="0"/>
          </a:p>
        </p:txBody>
      </p:sp>
      <p:pic>
        <p:nvPicPr>
          <p:cNvPr id="1026" name="Picture 2" descr="C:\Users\Админ\Desktop\лл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1607331"/>
            <a:ext cx="1821669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Овал 15"/>
          <p:cNvSpPr/>
          <p:nvPr/>
        </p:nvSpPr>
        <p:spPr>
          <a:xfrm>
            <a:off x="6929909" y="4429132"/>
            <a:ext cx="2000264" cy="11430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929454" y="4643446"/>
            <a:ext cx="2000264" cy="128588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Кедровые орехи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op-fon.com/uploads/posts/2023-01/1674794655_top-fon-com-p-fon-dlya-prezentatsii-po-biologii-odnotonn-72.jpg"/>
          <p:cNvPicPr>
            <a:picLocks noChangeAspect="1" noChangeArrowheads="1"/>
          </p:cNvPicPr>
          <p:nvPr/>
        </p:nvPicPr>
        <p:blipFill>
          <a:blip r:embed="rId2"/>
          <a:srcRect l="18751" r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 выполненные из бросового и природного материала</a:t>
            </a:r>
            <a:endParaRPr lang="ru-RU" dirty="0"/>
          </a:p>
        </p:txBody>
      </p:sp>
      <p:pic>
        <p:nvPicPr>
          <p:cNvPr id="5" name="Picture 4" descr="C:\Users\Админ\Desktop\сс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8000"/>
          <a:stretch>
            <a:fillRect/>
          </a:stretch>
        </p:blipFill>
        <p:spPr bwMode="auto">
          <a:xfrm>
            <a:off x="341543" y="1766334"/>
            <a:ext cx="2036618" cy="2382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C:\Users\Админ\Desktop\м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500438"/>
            <a:ext cx="1982405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4" descr="C:\Users\Админ\Desktop\вв.jpg"/>
          <p:cNvPicPr>
            <a:picLocks noChangeAspect="1" noChangeArrowheads="1"/>
          </p:cNvPicPr>
          <p:nvPr/>
        </p:nvPicPr>
        <p:blipFill>
          <a:blip r:embed="rId5"/>
          <a:srcRect l="4247" t="15058" r="24710" b="8494"/>
          <a:stretch>
            <a:fillRect/>
          </a:stretch>
        </p:blipFill>
        <p:spPr bwMode="auto">
          <a:xfrm>
            <a:off x="4857752" y="1928802"/>
            <a:ext cx="1770796" cy="2540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8" descr="C:\Users\Админ\Desktop\бб.jpg"/>
          <p:cNvPicPr>
            <a:picLocks noChangeAspect="1" noChangeArrowheads="1"/>
          </p:cNvPicPr>
          <p:nvPr/>
        </p:nvPicPr>
        <p:blipFill>
          <a:blip r:embed="rId6" cstate="print"/>
          <a:srcRect r="12499" b="6249"/>
          <a:stretch>
            <a:fillRect/>
          </a:stretch>
        </p:blipFill>
        <p:spPr bwMode="auto">
          <a:xfrm>
            <a:off x="7043755" y="4071942"/>
            <a:ext cx="1750231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Овал 9"/>
          <p:cNvSpPr/>
          <p:nvPr/>
        </p:nvSpPr>
        <p:spPr>
          <a:xfrm>
            <a:off x="179512" y="4235176"/>
            <a:ext cx="2143140" cy="11430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323528" y="4486276"/>
            <a:ext cx="2133616" cy="11430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Ракушки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2605272" y="1814498"/>
            <a:ext cx="2000264" cy="11430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2605272" y="2059168"/>
            <a:ext cx="2000264" cy="11430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Детская мозаика</a:t>
            </a:r>
            <a:endParaRPr lang="ru-RU" sz="2000" dirty="0"/>
          </a:p>
        </p:txBody>
      </p:sp>
      <p:sp>
        <p:nvSpPr>
          <p:cNvPr id="17" name="Овал 16"/>
          <p:cNvSpPr/>
          <p:nvPr/>
        </p:nvSpPr>
        <p:spPr>
          <a:xfrm>
            <a:off x="4857752" y="4572008"/>
            <a:ext cx="2000264" cy="105727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4892954" y="4829188"/>
            <a:ext cx="2000264" cy="105727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Ватные диски</a:t>
            </a:r>
            <a:endParaRPr lang="ru-RU" sz="2000" dirty="0"/>
          </a:p>
        </p:txBody>
      </p:sp>
      <p:sp>
        <p:nvSpPr>
          <p:cNvPr id="19" name="Овал 18"/>
          <p:cNvSpPr/>
          <p:nvPr/>
        </p:nvSpPr>
        <p:spPr>
          <a:xfrm>
            <a:off x="6895839" y="2371724"/>
            <a:ext cx="2000264" cy="105727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6715140" y="2571744"/>
            <a:ext cx="2286016" cy="120492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Новогодняя перегоревшая  гирлянда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gallery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211</Words>
  <Application>Microsoft Office PowerPoint</Application>
  <PresentationFormat>Экран (4:3)</PresentationFormat>
  <Paragraphs>75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Муниципальное автономное учреждение дополнительного образования «Центр «Поиск»  Районный конкурс «Здоровым быть модно» Номинация: «Здоровье и мода?» Название: «Экокрасота спасет мир!»  </vt:lpstr>
      <vt:lpstr>Проблема: </vt:lpstr>
      <vt:lpstr>  Цель: Научить создавать оригинальные сувениры и поделки из бросового и природного материала для домашнего интерьера. </vt:lpstr>
      <vt:lpstr>Актуальность </vt:lpstr>
      <vt:lpstr>Наш   девиз: «Делай полезное и приятное другим, чтобы доставить удовольствие себе»</vt:lpstr>
      <vt:lpstr>Влияние на развитие обучающего  </vt:lpstr>
      <vt:lpstr>Работы  выполненные из бросового и природного материала</vt:lpstr>
      <vt:lpstr>Работы  выполненные из бросового и природного материала</vt:lpstr>
      <vt:lpstr>Работы  выполненные из бросового и природного материала</vt:lpstr>
      <vt:lpstr>Работы  выполненные из бросового и природного материала</vt:lpstr>
      <vt:lpstr>Вывод: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1</cp:lastModifiedBy>
  <cp:revision>78</cp:revision>
  <dcterms:created xsi:type="dcterms:W3CDTF">2023-04-06T07:56:58Z</dcterms:created>
  <dcterms:modified xsi:type="dcterms:W3CDTF">2023-10-25T06:55:25Z</dcterms:modified>
</cp:coreProperties>
</file>