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02D430-0490-46D5-8E2F-673CEC3CDAA9}" type="datetimeFigureOut">
              <a:rPr lang="ru-RU" smtClean="0"/>
              <a:t>01.09.2020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6DB580-966C-410D-9C52-4A65C888DFD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02D430-0490-46D5-8E2F-673CEC3CDAA9}" type="datetimeFigureOut">
              <a:rPr lang="ru-RU" smtClean="0"/>
              <a:t>01.09.2020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6DB580-966C-410D-9C52-4A65C888DFD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02D430-0490-46D5-8E2F-673CEC3CDAA9}" type="datetimeFigureOut">
              <a:rPr lang="ru-RU" smtClean="0"/>
              <a:t>01.09.2020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6DB580-966C-410D-9C52-4A65C888DFD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02D430-0490-46D5-8E2F-673CEC3CDAA9}" type="datetimeFigureOut">
              <a:rPr lang="ru-RU" smtClean="0"/>
              <a:t>01.09.2020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6DB580-966C-410D-9C52-4A65C888DFD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02D430-0490-46D5-8E2F-673CEC3CDAA9}" type="datetimeFigureOut">
              <a:rPr lang="ru-RU" smtClean="0"/>
              <a:t>01.09.2020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6DB580-966C-410D-9C52-4A65C888DFD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02D430-0490-46D5-8E2F-673CEC3CDAA9}" type="datetimeFigureOut">
              <a:rPr lang="ru-RU" smtClean="0"/>
              <a:t>01.09.2020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6DB580-966C-410D-9C52-4A65C888DFD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02D430-0490-46D5-8E2F-673CEC3CDAA9}" type="datetimeFigureOut">
              <a:rPr lang="ru-RU" smtClean="0"/>
              <a:t>01.09.2020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6DB580-966C-410D-9C52-4A65C888DFD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02D430-0490-46D5-8E2F-673CEC3CDAA9}" type="datetimeFigureOut">
              <a:rPr lang="ru-RU" smtClean="0"/>
              <a:t>01.09.2020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6DB580-966C-410D-9C52-4A65C888DFD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02D430-0490-46D5-8E2F-673CEC3CDAA9}" type="datetimeFigureOut">
              <a:rPr lang="ru-RU" smtClean="0"/>
              <a:t>01.09.2020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6DB580-966C-410D-9C52-4A65C888DFD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02D430-0490-46D5-8E2F-673CEC3CDAA9}" type="datetimeFigureOut">
              <a:rPr lang="ru-RU" smtClean="0"/>
              <a:t>01.09.2020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6DB580-966C-410D-9C52-4A65C888DFD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02D430-0490-46D5-8E2F-673CEC3CDAA9}" type="datetimeFigureOut">
              <a:rPr lang="ru-RU" smtClean="0"/>
              <a:t>01.09.2020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6DB580-966C-410D-9C52-4A65C888DFD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02D430-0490-46D5-8E2F-673CEC3CDAA9}" type="datetimeFigureOut">
              <a:rPr lang="ru-RU" smtClean="0"/>
              <a:t>01.09.2020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6DB580-966C-410D-9C52-4A65C888DFD6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4536504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ЯЗЫК, РЕЧЬ, ОБЩЕНИЕ</a:t>
            </a:r>
            <a:endParaRPr lang="ru-RU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9324528" cy="5026570"/>
          </a:xfrm>
        </p:spPr>
        <p:txBody>
          <a:bodyPr>
            <a:normAutofit/>
          </a:bodyPr>
          <a:lstStyle/>
          <a:p>
            <a:r>
              <a:rPr lang="ru-RU" sz="3600" dirty="0" smtClean="0"/>
              <a:t>«</a:t>
            </a:r>
            <a:r>
              <a:rPr lang="ru-RU" sz="3600" dirty="0" err="1" smtClean="0"/>
              <a:t>ГлоткИ</a:t>
            </a:r>
            <a:r>
              <a:rPr lang="ru-RU" sz="3600" dirty="0" smtClean="0"/>
              <a:t>» общения нам так необходимы!</a:t>
            </a:r>
            <a:br>
              <a:rPr lang="ru-RU" sz="3600" dirty="0" smtClean="0"/>
            </a:br>
            <a:r>
              <a:rPr lang="ru-RU" sz="3600" dirty="0" smtClean="0"/>
              <a:t>Недолгими они пусть будут, но чтоб чаще,</a:t>
            </a:r>
            <a:br>
              <a:rPr lang="ru-RU" sz="3600" dirty="0" smtClean="0"/>
            </a:br>
            <a:r>
              <a:rPr lang="ru-RU" sz="3600" dirty="0" smtClean="0"/>
              <a:t>Ведь все препятствия для нас преодолимы,</a:t>
            </a:r>
            <a:br>
              <a:rPr lang="ru-RU" sz="3600" dirty="0" smtClean="0"/>
            </a:br>
            <a:r>
              <a:rPr lang="ru-RU" sz="3600" dirty="0" smtClean="0"/>
              <a:t>Глоток, </a:t>
            </a:r>
            <a:r>
              <a:rPr lang="ru-RU" sz="3600" dirty="0" smtClean="0"/>
              <a:t>еще глоток…</a:t>
            </a:r>
            <a:r>
              <a:rPr lang="ru-RU" sz="3600" dirty="0" smtClean="0"/>
              <a:t>и жизнь так будет слаще. </a:t>
            </a:r>
            <a:endParaRPr lang="ru-RU" sz="36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Речевой этикет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5256584"/>
          </a:xfrm>
        </p:spPr>
        <p:txBody>
          <a:bodyPr/>
          <a:lstStyle/>
          <a:p>
            <a:r>
              <a:rPr lang="ru-RU" sz="2400" dirty="0" smtClean="0"/>
              <a:t>Обращайся к людям вежливо.</a:t>
            </a:r>
          </a:p>
          <a:p>
            <a:r>
              <a:rPr lang="ru-RU" sz="2400" dirty="0" smtClean="0"/>
              <a:t>В разговоре старайся затронуть такую тему, которая может заинтересовать собеседника.</a:t>
            </a:r>
          </a:p>
          <a:p>
            <a:r>
              <a:rPr lang="ru-RU" sz="2400" dirty="0" smtClean="0"/>
              <a:t>Поменьше говори о себе.</a:t>
            </a:r>
          </a:p>
          <a:p>
            <a:r>
              <a:rPr lang="ru-RU" sz="2400" dirty="0" smtClean="0"/>
              <a:t>Учись внимательно слушать собеседника. Не перебивай его, пока он не закончит рассказ.</a:t>
            </a:r>
          </a:p>
          <a:p>
            <a:r>
              <a:rPr lang="ru-RU" sz="2400" dirty="0" smtClean="0"/>
              <a:t>Общайся спокойным тоном.</a:t>
            </a:r>
          </a:p>
          <a:p>
            <a:r>
              <a:rPr lang="ru-RU" sz="2400" dirty="0" smtClean="0"/>
              <a:t>Разговаривая, смотри на собеседника, но не хватай его за руку, не хлопай по плечу.</a:t>
            </a:r>
          </a:p>
          <a:p>
            <a:r>
              <a:rPr lang="ru-RU" sz="2400" dirty="0" smtClean="0"/>
              <a:t>Используй слова вежливости: </a:t>
            </a:r>
            <a:r>
              <a:rPr lang="ru-RU" sz="2400" i="1" dirty="0" smtClean="0">
                <a:solidFill>
                  <a:srgbClr val="00B050"/>
                </a:solidFill>
              </a:rPr>
              <a:t>простите, извините, будьте любезны, </a:t>
            </a:r>
            <a:r>
              <a:rPr lang="ru-RU" sz="2400" dirty="0" smtClean="0"/>
              <a:t>обращения в вежливой форме.</a:t>
            </a:r>
          </a:p>
          <a:p>
            <a:pPr>
              <a:buNone/>
            </a:pPr>
            <a:endParaRPr lang="ru-RU" sz="2400" dirty="0" smtClean="0"/>
          </a:p>
          <a:p>
            <a:endParaRPr lang="ru-RU" sz="2800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just"/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</a:rPr>
              <a:t>Прочитайте отрывки из стихотворений. Приведите примеры из жизни, подтверждающие слова стихотворений.</a:t>
            </a:r>
            <a:endParaRPr lang="ru-RU" sz="28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pPr marL="324000">
              <a:spcBef>
                <a:spcPts val="0"/>
              </a:spcBef>
              <a:buNone/>
            </a:pPr>
            <a:r>
              <a:rPr lang="ru-RU" sz="2400" dirty="0" smtClean="0"/>
              <a:t>1. Словом можно убить,</a:t>
            </a:r>
          </a:p>
          <a:p>
            <a:pPr marL="324000">
              <a:spcBef>
                <a:spcPts val="0"/>
              </a:spcBef>
              <a:buNone/>
            </a:pPr>
            <a:r>
              <a:rPr lang="ru-RU" sz="2400" dirty="0" smtClean="0"/>
              <a:t>Словом можно спасти, </a:t>
            </a:r>
          </a:p>
          <a:p>
            <a:pPr marL="324000">
              <a:spcBef>
                <a:spcPts val="0"/>
              </a:spcBef>
              <a:buNone/>
            </a:pPr>
            <a:r>
              <a:rPr lang="ru-RU" sz="2400" dirty="0" smtClean="0"/>
              <a:t>Словом можно полки</a:t>
            </a:r>
          </a:p>
          <a:p>
            <a:pPr marL="324000">
              <a:spcBef>
                <a:spcPts val="0"/>
              </a:spcBef>
              <a:buNone/>
            </a:pPr>
            <a:r>
              <a:rPr lang="ru-RU" sz="2400" dirty="0" smtClean="0"/>
              <a:t>За собой повести…</a:t>
            </a:r>
          </a:p>
          <a:p>
            <a:pPr marL="324000">
              <a:spcBef>
                <a:spcPts val="0"/>
              </a:spcBef>
              <a:buNone/>
            </a:pPr>
            <a:endParaRPr lang="ru-RU" sz="2400" dirty="0"/>
          </a:p>
          <a:p>
            <a:pPr marL="324000">
              <a:spcBef>
                <a:spcPts val="0"/>
              </a:spcBef>
              <a:buNone/>
            </a:pPr>
            <a:r>
              <a:rPr lang="ru-RU" sz="2400" dirty="0" smtClean="0"/>
              <a:t>2. Ржавеет золото и истлевает сталь,</a:t>
            </a:r>
          </a:p>
          <a:p>
            <a:pPr marL="324000">
              <a:spcBef>
                <a:spcPts val="0"/>
              </a:spcBef>
              <a:buNone/>
            </a:pPr>
            <a:r>
              <a:rPr lang="ru-RU" sz="2400" dirty="0"/>
              <a:t> </a:t>
            </a:r>
            <a:r>
              <a:rPr lang="ru-RU" sz="2400" dirty="0" smtClean="0"/>
              <a:t>    Крошится мрамор. К смерти все готово.</a:t>
            </a:r>
          </a:p>
          <a:p>
            <a:pPr marL="324000">
              <a:spcBef>
                <a:spcPts val="0"/>
              </a:spcBef>
              <a:buNone/>
            </a:pPr>
            <a:r>
              <a:rPr lang="ru-RU" sz="2400" dirty="0"/>
              <a:t> </a:t>
            </a:r>
            <a:r>
              <a:rPr lang="ru-RU" sz="2400" dirty="0" smtClean="0"/>
              <a:t>    Всего прочнее на земле – печаль.</a:t>
            </a:r>
          </a:p>
          <a:p>
            <a:pPr marL="324000">
              <a:spcBef>
                <a:spcPts val="0"/>
              </a:spcBef>
              <a:buNone/>
            </a:pPr>
            <a:r>
              <a:rPr lang="ru-RU" sz="2400" dirty="0"/>
              <a:t> </a:t>
            </a:r>
            <a:r>
              <a:rPr lang="ru-RU" sz="2400" dirty="0" smtClean="0"/>
              <a:t>    И долговечней – царственное слово.</a:t>
            </a:r>
            <a:endParaRPr lang="ru-RU" sz="2400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pPr marL="457200" indent="-457200">
              <a:buAutoNum type="arabicPeriod"/>
            </a:pPr>
            <a:r>
              <a:rPr lang="ru-RU" sz="2400" dirty="0" smtClean="0"/>
              <a:t>Я ко всем наукам ключ имею,</a:t>
            </a:r>
          </a:p>
          <a:p>
            <a:pPr marL="457200" indent="-457200">
              <a:buNone/>
            </a:pPr>
            <a:r>
              <a:rPr lang="ru-RU" sz="2400" dirty="0"/>
              <a:t> </a:t>
            </a:r>
            <a:r>
              <a:rPr lang="ru-RU" sz="2400" dirty="0" smtClean="0"/>
              <a:t>      Я со всей Вселенною знаком.</a:t>
            </a:r>
          </a:p>
          <a:p>
            <a:pPr marL="457200" indent="-457200">
              <a:buNone/>
            </a:pPr>
            <a:r>
              <a:rPr lang="ru-RU" sz="2400" dirty="0"/>
              <a:t> </a:t>
            </a:r>
            <a:r>
              <a:rPr lang="ru-RU" sz="2400" dirty="0" smtClean="0"/>
              <a:t>      Это потому, что я владею</a:t>
            </a:r>
          </a:p>
          <a:p>
            <a:pPr marL="457200" indent="-457200">
              <a:buNone/>
            </a:pPr>
            <a:r>
              <a:rPr lang="ru-RU" sz="2400" dirty="0"/>
              <a:t> </a:t>
            </a:r>
            <a:r>
              <a:rPr lang="ru-RU" sz="2400" dirty="0" smtClean="0"/>
              <a:t>      Русским всеохватным языком.</a:t>
            </a:r>
          </a:p>
          <a:p>
            <a:pPr marL="457200" indent="-457200">
              <a:buNone/>
            </a:pPr>
            <a:endParaRPr lang="ru-RU" sz="2400" dirty="0"/>
          </a:p>
          <a:p>
            <a:pPr marL="457200" indent="-457200">
              <a:buNone/>
            </a:pPr>
            <a:r>
              <a:rPr lang="ru-RU" sz="2400" dirty="0" smtClean="0"/>
              <a:t>2. Мой верный друг! Мой враг коварный!</a:t>
            </a:r>
          </a:p>
          <a:p>
            <a:pPr marL="457200" indent="-457200">
              <a:buNone/>
            </a:pPr>
            <a:r>
              <a:rPr lang="ru-RU" sz="2400" dirty="0"/>
              <a:t> </a:t>
            </a:r>
            <a:r>
              <a:rPr lang="ru-RU" sz="2400" dirty="0" smtClean="0"/>
              <a:t>   Мой царь! Мой раб! Родной язык!</a:t>
            </a:r>
            <a:endParaRPr lang="ru-RU" sz="24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</TotalTime>
  <Words>199</Words>
  <Application>Microsoft Office PowerPoint</Application>
  <PresentationFormat>Экран (4:3)</PresentationFormat>
  <Paragraphs>28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ЯЗЫК, РЕЧЬ, ОБЩЕНИЕ</vt:lpstr>
      <vt:lpstr>«ГлоткИ» общения нам так необходимы! Недолгими они пусть будут, но чтоб чаще, Ведь все препятствия для нас преодолимы, Глоток, еще глоток…и жизнь так будет слаще. </vt:lpstr>
      <vt:lpstr>Речевой этикет</vt:lpstr>
      <vt:lpstr>Прочитайте отрывки из стихотворений. Приведите примеры из жизни, подтверждающие слова стихотворений.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ЯЗЫК, РЕЧЬ, ОБЩЕНИЕ</dc:title>
  <dc:creator>Юлия</dc:creator>
  <cp:lastModifiedBy>Юлия</cp:lastModifiedBy>
  <cp:revision>5</cp:revision>
  <dcterms:created xsi:type="dcterms:W3CDTF">2020-09-01T18:07:44Z</dcterms:created>
  <dcterms:modified xsi:type="dcterms:W3CDTF">2020-09-01T18:49:51Z</dcterms:modified>
</cp:coreProperties>
</file>