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4" r:id="rId9"/>
    <p:sldId id="265" r:id="rId10"/>
    <p:sldId id="268" r:id="rId11"/>
    <p:sldId id="266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62" y="7936"/>
            <a:ext cx="9144000" cy="68500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 Бурятии, впадающие в зимнюю спячку.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437112"/>
            <a:ext cx="7486600" cy="1201688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Автор: Юнжурова Анна Николаевна, учитель начальных классов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AutoShape 2" descr="https://top-fon.com/uploads/posts/2023-02/1675273349_top-fon-com-p-krasivie-zimnie-fon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36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осень и зиму суслики забивают вход в нору землей и впадают в непрерывную спячку. Сон настолько глубок, а обмен веществ настолько низок, что энергии, запасенной с осени в виде жира, хватает на много месяцев, до самого пробуждения.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тела при этом падает до 1-2 градусов, сердце еле бьется: не более 5 ударов в минуту. В таком закоченевшем состоянии они могут провести более полугода.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39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Суслики чутко реагируют на погоду: при похолодании и в дождь они не покидают нор. Зимой впадают в спячку. Длится она 6-6,5 месяцев — с сентября — октября по март —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апрель. В некоторых случаях спячка длится до 8 месяцев.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2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Сурок (тарбаган)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2201" t="1569" r="23225" b="15745"/>
          <a:stretch/>
        </p:blipFill>
        <p:spPr>
          <a:xfrm>
            <a:off x="1619672" y="1268760"/>
            <a:ext cx="5904656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Сурок – рекордсмен по сну. Он прославился самой продолжительной спячкой, которая длится 9 месяцев в году. Они проводят в глубоком сне 75% своей жизни. Отсюда и возникло выражение «спит, как сурок»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25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видно, что 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спячка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помогает пережить им наиболее сложное время в году.</a:t>
            </a:r>
            <a:r>
              <a:rPr lang="ru-RU" i="1" dirty="0"/>
              <a:t> 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02739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Звери, которым трудно найти себе привычный корм, впадают в спячку.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99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Бурый медведь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5035" t="12201" r="14091" b="22280"/>
          <a:stretch/>
        </p:blipFill>
        <p:spPr>
          <a:xfrm>
            <a:off x="1619672" y="1417638"/>
            <a:ext cx="6335319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74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Медведи относятся к тем животным, которые впадают в спячку. Происходит от того, что они не делают запасов. Они в основном употребляют растительную пищу, но с приходом зимы она пропадает. За теплое время года медведи накапливают достаточное количество подкожного жира. Когда медведи не могут найти себе достаточное количество пищи, они забираются глубоко в берлогу и засыпают до весны.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Спячка не похожа на настоящий сон. Во время спячки температура тела животного снижается, дыхание замедляется, а сердце еле бьётся.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Длится она от 75 до 195 дней.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39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97152"/>
            <a:ext cx="8229600" cy="136815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январе у медведицы рождаются 2 -3 медвежонка. До весны они растут в берлоге, набираются сил.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9680" t="8978" r="16401" b="4581"/>
          <a:stretch/>
        </p:blipFill>
        <p:spPr>
          <a:xfrm>
            <a:off x="1403648" y="548680"/>
            <a:ext cx="6336704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2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75284"/>
            <a:ext cx="8229600" cy="2078052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Бывают случаи, когда медведи не могут заснуть из-за того, что не накопили достаточного количества жира. Их называют </a:t>
            </a:r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медведи-шатуны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900"/>
          <a:stretch/>
        </p:blipFill>
        <p:spPr>
          <a:xfrm>
            <a:off x="1331640" y="404664"/>
            <a:ext cx="6408712" cy="397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28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Ёж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6138" t="1700" r="20863" b="33201"/>
          <a:stretch/>
        </p:blipFill>
        <p:spPr>
          <a:xfrm>
            <a:off x="1691680" y="1432878"/>
            <a:ext cx="576064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0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пережить зимой холод и голод ёж впадает в спячку. Осенью ёж очень много ест, набирает вес. Питается он всем, что попадается у него на пути: червями, насекомыми, пауками, птенцами, мышами, лягушками. В конце осени ежи устраивают себе теплое гнездо из листьев и засыпают.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62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Суслик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586" t="28580" r="51113" b="12201"/>
          <a:stretch/>
        </p:blipFill>
        <p:spPr>
          <a:xfrm>
            <a:off x="2388907" y="1484784"/>
            <a:ext cx="4366185" cy="447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58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336</Words>
  <Application>Microsoft Office PowerPoint</Application>
  <PresentationFormat>Экран (4:3)</PresentationFormat>
  <Paragraphs>15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Животные Бурятии, впадающие в зимнюю спячку.</vt:lpstr>
      <vt:lpstr>Звери, которым трудно найти себе привычный корм, впадают в спячку.</vt:lpstr>
      <vt:lpstr>Бурый медведь </vt:lpstr>
      <vt:lpstr>Медведи относятся к тем животным, которые впадают в спячку. Происходит от того, что они не делают запасов. Они в основном употребляют растительную пищу, но с приходом зимы она пропадает. За теплое время года медведи накапливают достаточное количество подкожного жира. Когда медведи не могут найти себе достаточное количество пищи, они забираются глубоко в берлогу и засыпают до весны. Спячка не похожа на настоящий сон. Во время спячки температура тела животного снижается, дыхание замедляется, а сердце еле бьётся. Длится она от 75 до 195 дней.</vt:lpstr>
      <vt:lpstr>В январе у медведицы рождаются 2 -3 медвежонка. До весны они растут в берлоге, набираются сил.</vt:lpstr>
      <vt:lpstr>Бывают случаи, когда медведи не могут заснуть из-за того, что не накопили достаточного количества жира. Их называют медведи-шатуны.</vt:lpstr>
      <vt:lpstr>Ёж </vt:lpstr>
      <vt:lpstr>Чтобы пережить зимой холод и голод ёж впадает в спячку. Осенью ёж очень много ест, набирает вес. Питается он всем, что попадается у него на пути: червями, насекомыми, пауками, птенцами, мышами, лягушками. В конце осени ежи устраивают себе теплое гнездо из листьев и засыпают.</vt:lpstr>
      <vt:lpstr>Суслик</vt:lpstr>
      <vt:lpstr>На осень и зиму суслики забивают вход в нору землей и впадают в непрерывную спячку. Сон настолько глубок, а обмен веществ настолько низок, что энергии, запасенной с осени в виде жира, хватает на много месяцев, до самого пробуждения.  Температура тела при этом падает до 1-2 градусов, сердце еле бьется: не более 5 ударов в минуту. В таком закоченевшем состоянии они могут провести более полугода.</vt:lpstr>
      <vt:lpstr>Суслики чутко реагируют на погоду: при похолодании и в дождь они не покидают нор. Зимой впадают в спячку. Длится она 6-6,5 месяцев — с сентября — октября по март — апрель. В некоторых случаях спячка длится до 8 месяцев.</vt:lpstr>
      <vt:lpstr>Сурок (тарбаган) </vt:lpstr>
      <vt:lpstr>Сурок – рекордсмен по сну. Он прославился самой продолжительной спячкой, которая длится 9 месяцев в году. Они проводят в глубоком сне 75% своей жизни. Отсюда и возникло выражение «спит, как сурок»</vt:lpstr>
      <vt:lpstr>Таким образом, видно, что спячка помогает пережить им наиболее сложное время в году. 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Юнжурова</dc:creator>
  <cp:lastModifiedBy>Учетная запись Майкрософт</cp:lastModifiedBy>
  <cp:revision>9</cp:revision>
  <dcterms:created xsi:type="dcterms:W3CDTF">2023-12-14T05:38:34Z</dcterms:created>
  <dcterms:modified xsi:type="dcterms:W3CDTF">2023-12-14T09:28:46Z</dcterms:modified>
</cp:coreProperties>
</file>