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3"/>
  </p:notesMasterIdLst>
  <p:sldIdLst>
    <p:sldId id="514" r:id="rId2"/>
    <p:sldId id="516" r:id="rId3"/>
    <p:sldId id="521" r:id="rId4"/>
    <p:sldId id="512" r:id="rId5"/>
    <p:sldId id="517" r:id="rId6"/>
    <p:sldId id="511" r:id="rId7"/>
    <p:sldId id="518" r:id="rId8"/>
    <p:sldId id="510" r:id="rId9"/>
    <p:sldId id="522" r:id="rId10"/>
    <p:sldId id="519" r:id="rId11"/>
    <p:sldId id="475" r:id="rId12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D1DD1"/>
    <a:srgbClr val="008000"/>
    <a:srgbClr val="463EE2"/>
    <a:srgbClr val="2BE2F5"/>
    <a:srgbClr val="41DFD7"/>
    <a:srgbClr val="D4650A"/>
    <a:srgbClr val="28C6F8"/>
    <a:srgbClr val="44BFD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72" y="19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3B40C3D-FC68-458C-966D-D9B4947ECA78}" type="datetimeFigureOut">
              <a:rPr lang="ru-RU"/>
              <a:pPr>
                <a:defRPr/>
              </a:pPr>
              <a:t>12.12.2023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C3D3E20-946B-418C-98DE-9572FD2B8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93724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D3E20-946B-418C-98DE-9572FD2B87C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D3E20-946B-418C-98DE-9572FD2B87C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D3E20-946B-418C-98DE-9572FD2B87C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CC1AA-5721-4D2C-AC22-8B0145554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B5979-848F-490B-8225-2E59235C3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50B4-B0ED-412A-8ADF-2CFECA2FD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3F96-5325-4DF5-A9BA-A379DDC24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3BF12-4220-43B6-9C36-B30863199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4F1B5-7E0A-4F8F-9EE8-29A115632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825C-BA6D-45F5-917C-48C03F165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A32C-EB59-4B83-A3EF-9F0BE534C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8056A-A4C6-4960-A66F-D5E231EFA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8347B-4007-4CF3-BC8B-91B367501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A9113-48C1-40C3-96EB-18B03398E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2F4FBCC-700E-444C-962B-4154621A5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96752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УРОК </a:t>
            </a:r>
          </a:p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РУССКОГО ЯЗЫКА</a:t>
            </a:r>
          </a:p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_6/5f5c7c5cd16f54b3979c3485da0fc5aa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25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sz="7200" b="1" smtClean="0">
                <a:solidFill>
                  <a:srgbClr val="FF0000"/>
                </a:solidFill>
              </a:rPr>
              <a:t/>
            </a:r>
            <a:br>
              <a:rPr lang="ru-RU" sz="7200" b="1" smtClean="0">
                <a:solidFill>
                  <a:srgbClr val="FF0000"/>
                </a:solidFill>
              </a:rPr>
            </a:br>
            <a:r>
              <a:rPr lang="ru-RU" sz="7200" b="1" smtClean="0">
                <a:solidFill>
                  <a:srgbClr val="FF0000"/>
                </a:solidFill>
              </a:rPr>
              <a:t>ВСЕ МОЛОДЦЫ!</a:t>
            </a:r>
            <a:br>
              <a:rPr lang="ru-RU" sz="7200" b="1" smtClean="0">
                <a:solidFill>
                  <a:srgbClr val="FF0000"/>
                </a:solidFill>
              </a:rPr>
            </a:br>
            <a:endParaRPr lang="ru-RU" sz="7200" smtClean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9600" b="1" smtClean="0">
              <a:solidFill>
                <a:srgbClr val="FF0000"/>
              </a:solidFill>
            </a:endParaRPr>
          </a:p>
        </p:txBody>
      </p:sp>
      <p:pic>
        <p:nvPicPr>
          <p:cNvPr id="31748" name="Picture 4" descr="pa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6875" y="2663825"/>
            <a:ext cx="24209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advour.ru/wp-content/uploads/4/d/2/4d20a3188926cb70c6a0ba8f3fcb768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84784"/>
            <a:ext cx="59684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Тринадцатое декабря.</a:t>
            </a: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fsd.multiurok.ru/html/2022/01/30/s_61f6660709b47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3" y="1340768"/>
            <a:ext cx="79208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Тема урока: 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«Проверка написания звонких и глухих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 согласных на конце слова» 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 descr="https://theslide.ru/img/thumbs/fde7d6a2de856abb59f979b9484b8070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4" name="AutoShape 4" descr="https://theslide.ru/img/thumbs/fde7d6a2de856abb59f979b9484b8070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6" name="AutoShape 6" descr="https://theslide.ru/img/thumbs/fde7d6a2de856abb59f979b9484b8070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8" name="Picture 8" descr="https://sun9-54.userapi.com/impg/3HV-zY8pXL3osBxRYAM4G2obuY1m7b6K9EN_7A/scJIx2nMgXI.jpg?size=960x540&amp;quality=96&amp;sign=1b4a57c9987bfa6b54eb1bff28ec9c51&amp;c_uniq_tag=Xw2wwpZBnj0GQNWZsZ0Jhxp5EX6bmWTF4jJSt_qYF0A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s://sun9-54.userapi.com/impg/3HV-zY8pXL3osBxRYAM4G2obuY1m7b6K9EN_7A/scJIx2nMgXI.jpg?size=960x540&amp;quality=96&amp;sign=1b4a57c9987bfa6b54eb1bff28ec9c51&amp;c_uniq_tag=Xw2wwpZBnj0GQNWZsZ0Jhxp5EX6bmWTF4jJSt_qYF0A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64704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/>
              <a:t>ГОР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/>
              <a:t>Д</a:t>
            </a:r>
          </a:p>
          <a:p>
            <a:r>
              <a:rPr lang="ru-RU" sz="7200" b="1" dirty="0" smtClean="0"/>
              <a:t>КЛА</a:t>
            </a:r>
            <a:r>
              <a:rPr lang="ru-RU" sz="7200" b="1" dirty="0" smtClean="0">
                <a:solidFill>
                  <a:srgbClr val="1D1DD1"/>
                </a:solidFill>
              </a:rPr>
              <a:t>СС</a:t>
            </a:r>
          </a:p>
          <a:p>
            <a:r>
              <a:rPr lang="ru-RU" sz="7200" b="1" dirty="0" smtClean="0"/>
              <a:t>Р</a:t>
            </a:r>
            <a:r>
              <a:rPr lang="ru-RU" sz="7200" b="1" dirty="0" smtClean="0">
                <a:solidFill>
                  <a:srgbClr val="C00000"/>
                </a:solidFill>
              </a:rPr>
              <a:t>А</a:t>
            </a:r>
            <a:r>
              <a:rPr lang="ru-RU" sz="7200" b="1" dirty="0" smtClean="0">
                <a:solidFill>
                  <a:srgbClr val="1D1DD1"/>
                </a:solidFill>
              </a:rPr>
              <a:t>СС</a:t>
            </a:r>
            <a:r>
              <a:rPr lang="ru-RU" sz="7200" b="1" dirty="0" smtClean="0"/>
              <a:t>КАЗ</a:t>
            </a:r>
          </a:p>
          <a:p>
            <a:r>
              <a:rPr lang="ru-RU" sz="7200" b="1" dirty="0" smtClean="0"/>
              <a:t>М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/>
              <a:t>РОЗ</a:t>
            </a:r>
            <a:endParaRPr lang="ru-RU" sz="7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klevonyan.files.wordpress.com/2021/1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60648"/>
            <a:ext cx="8652114" cy="6219056"/>
          </a:xfrm>
          <a:prstGeom prst="rect">
            <a:avLst/>
          </a:prstGeom>
          <a:noFill/>
        </p:spPr>
      </p:pic>
      <p:pic>
        <p:nvPicPr>
          <p:cNvPr id="3" name="Picture 2" descr="https://klevonyan.files.wordpress.com/2021/1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29" y="413048"/>
            <a:ext cx="8652114" cy="6219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sun9-73.userapi.com/impg/O6leqOTq0Wq5V_RN-N8l70ZOyW8SJtTcbvm8QA/nC39YOBp6po.jpg?size=640x480&amp;quality=95&amp;sign=9b445f3db477854453d1203362a43d20&amp;c_uniq_tag=uQhZt9HJul8rGcYyRMHl4BaP3AQQUdBPA_cJUGwbf6k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3115</TotalTime>
  <Words>34</Words>
  <Application>Microsoft Office PowerPoint</Application>
  <PresentationFormat>Экран (4:3)</PresentationFormat>
  <Paragraphs>17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ВСЕ МОЛОДЦЫ!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 - коммуникативные технологии  на уроках  литературного чтения и русского языка  как средство  мотивации учащихся к обучению</dc:title>
  <dc:creator>Вадим</dc:creator>
  <cp:lastModifiedBy>Заборовских</cp:lastModifiedBy>
  <cp:revision>362</cp:revision>
  <dcterms:created xsi:type="dcterms:W3CDTF">2010-08-18T16:36:18Z</dcterms:created>
  <dcterms:modified xsi:type="dcterms:W3CDTF">2023-12-12T11:30:53Z</dcterms:modified>
</cp:coreProperties>
</file>