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18" Type="http://schemas.openxmlformats.org/officeDocument/2006/relationships/slide" Target="slides/slide17.xml" /><Relationship Id="rId3" Type="http://schemas.openxmlformats.org/officeDocument/2006/relationships/slide" Target="slides/slide2.xml" /><Relationship Id="rId21" Type="http://schemas.openxmlformats.org/officeDocument/2006/relationships/slide" Target="slides/slide20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slide" Target="slides/slide16.xml" /><Relationship Id="rId25" Type="http://schemas.openxmlformats.org/officeDocument/2006/relationships/tableStyles" Target="tableStyles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0" Type="http://schemas.openxmlformats.org/officeDocument/2006/relationships/slide" Target="slides/slide19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24" Type="http://schemas.openxmlformats.org/officeDocument/2006/relationships/theme" Target="theme/theme1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23" Type="http://schemas.openxmlformats.org/officeDocument/2006/relationships/viewProps" Target="viewProps.xml" /><Relationship Id="rId10" Type="http://schemas.openxmlformats.org/officeDocument/2006/relationships/slide" Target="slides/slide9.xml" /><Relationship Id="rId19" Type="http://schemas.openxmlformats.org/officeDocument/2006/relationships/slide" Target="slides/slide18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Relationship Id="rId22" Type="http://schemas.openxmlformats.org/officeDocument/2006/relationships/presProps" Target="pres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12/3/2023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13" Type="http://schemas.openxmlformats.org/officeDocument/2006/relationships/image" Target="../media/image1.jpg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12/3/2023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 /><Relationship Id="rId1" Type="http://schemas.openxmlformats.org/officeDocument/2006/relationships/slideLayout" Target="../slideLayouts/slideLayout1.xml" 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 /><Relationship Id="rId2" Type="http://schemas.openxmlformats.org/officeDocument/2006/relationships/image" Target="../media/image15.jpeg" /><Relationship Id="rId1" Type="http://schemas.openxmlformats.org/officeDocument/2006/relationships/slideLayout" Target="../slideLayouts/slideLayout4.xml" 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 /><Relationship Id="rId2" Type="http://schemas.openxmlformats.org/officeDocument/2006/relationships/image" Target="../media/image17.jpeg" /><Relationship Id="rId1" Type="http://schemas.openxmlformats.org/officeDocument/2006/relationships/slideLayout" Target="../slideLayouts/slideLayout4.xml" 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 /><Relationship Id="rId2" Type="http://schemas.openxmlformats.org/officeDocument/2006/relationships/image" Target="../media/image19.jpeg" /><Relationship Id="rId1" Type="http://schemas.openxmlformats.org/officeDocument/2006/relationships/slideLayout" Target="../slideLayouts/slideLayout4.xml" 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 /><Relationship Id="rId2" Type="http://schemas.openxmlformats.org/officeDocument/2006/relationships/image" Target="../media/image21.jpeg" /><Relationship Id="rId1" Type="http://schemas.openxmlformats.org/officeDocument/2006/relationships/slideLayout" Target="../slideLayouts/slideLayout4.xml" 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 /><Relationship Id="rId2" Type="http://schemas.openxmlformats.org/officeDocument/2006/relationships/image" Target="../media/image23.jpeg" /><Relationship Id="rId1" Type="http://schemas.openxmlformats.org/officeDocument/2006/relationships/slideLayout" Target="../slideLayouts/slideLayout4.xml" 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 /><Relationship Id="rId2" Type="http://schemas.openxmlformats.org/officeDocument/2006/relationships/image" Target="../media/image25.jpeg" /><Relationship Id="rId1" Type="http://schemas.openxmlformats.org/officeDocument/2006/relationships/slideLayout" Target="../slideLayouts/slideLayout1.xml" 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 /><Relationship Id="rId2" Type="http://schemas.openxmlformats.org/officeDocument/2006/relationships/image" Target="../media/image27.jpeg" /><Relationship Id="rId1" Type="http://schemas.openxmlformats.org/officeDocument/2006/relationships/slideLayout" Target="../slideLayouts/slideLayout4.xml" 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 /><Relationship Id="rId2" Type="http://schemas.openxmlformats.org/officeDocument/2006/relationships/image" Target="../media/image22.jpeg" /><Relationship Id="rId1" Type="http://schemas.openxmlformats.org/officeDocument/2006/relationships/slideLayout" Target="../slideLayouts/slideLayout4.xml" 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 /><Relationship Id="rId2" Type="http://schemas.openxmlformats.org/officeDocument/2006/relationships/image" Target="../media/image29.jpeg" /><Relationship Id="rId1" Type="http://schemas.openxmlformats.org/officeDocument/2006/relationships/slideLayout" Target="../slideLayouts/slideLayout4.xml" 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 /><Relationship Id="rId2" Type="http://schemas.openxmlformats.org/officeDocument/2006/relationships/image" Target="../media/image31.jpeg" /><Relationship Id="rId1" Type="http://schemas.openxmlformats.org/officeDocument/2006/relationships/slideLayout" Target="../slideLayouts/slideLayout4.xml" 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 /><Relationship Id="rId1" Type="http://schemas.openxmlformats.org/officeDocument/2006/relationships/slideLayout" Target="../slideLayouts/slideLayout2.xml" 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 /><Relationship Id="rId1" Type="http://schemas.openxmlformats.org/officeDocument/2006/relationships/slideLayout" Target="../slideLayouts/slideLayout4.xml" 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 /><Relationship Id="rId1" Type="http://schemas.openxmlformats.org/officeDocument/2006/relationships/slideLayout" Target="../slideLayouts/slideLayout2.xml" 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 /><Relationship Id="rId1" Type="http://schemas.openxmlformats.org/officeDocument/2006/relationships/slideLayout" Target="../slideLayouts/slideLayout2.xml" 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 /><Relationship Id="rId1" Type="http://schemas.openxmlformats.org/officeDocument/2006/relationships/slideLayout" Target="../slideLayouts/slideLayout2.xml" 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 /><Relationship Id="rId2" Type="http://schemas.openxmlformats.org/officeDocument/2006/relationships/image" Target="../media/image7.jpeg" /><Relationship Id="rId1" Type="http://schemas.openxmlformats.org/officeDocument/2006/relationships/slideLayout" Target="../slideLayouts/slideLayout4.xml" 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 /><Relationship Id="rId2" Type="http://schemas.openxmlformats.org/officeDocument/2006/relationships/image" Target="../media/image9.jpeg" /><Relationship Id="rId1" Type="http://schemas.openxmlformats.org/officeDocument/2006/relationships/slideLayout" Target="../slideLayouts/slideLayout4.xml" 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 /><Relationship Id="rId2" Type="http://schemas.openxmlformats.org/officeDocument/2006/relationships/image" Target="../media/image11.jpeg" /><Relationship Id="rId1" Type="http://schemas.openxmlformats.org/officeDocument/2006/relationships/slideLayout" Target="../slideLayouts/slideLayout4.xml" 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 /><Relationship Id="rId2" Type="http://schemas.openxmlformats.org/officeDocument/2006/relationships/image" Target="../media/image13.jpeg" /><Relationship Id="rId1" Type="http://schemas.openxmlformats.org/officeDocument/2006/relationships/slideLayout" Target="../slideLayouts/slideLayout4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E5AADB-980B-B310-6CA5-BE052D4088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6001" y="1521526"/>
            <a:ext cx="4958852" cy="556657"/>
          </a:xfrm>
        </p:spPr>
        <p:txBody>
          <a:bodyPr>
            <a:normAutofit fontScale="90000"/>
          </a:bodyPr>
          <a:lstStyle/>
          <a:p>
            <a:r>
              <a:rPr lang="ru-RU" dirty="0"/>
              <a:t>Портфолио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15D6AFB-CA3D-FEE5-3428-A56D05BC20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54190" y="3067793"/>
            <a:ext cx="5343894" cy="2127662"/>
          </a:xfrm>
        </p:spPr>
        <p:txBody>
          <a:bodyPr>
            <a:norm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dirty="0"/>
              <a:t>Черкашина Ирина Сергеевна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dirty="0"/>
              <a:t>Тренер-преподаватель МКУ ДО  « ЦДО 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7B569A4-76D9-48DF-003E-A33ECD2077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45" y="151456"/>
            <a:ext cx="3810000" cy="5807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3100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8A12CF4-697A-8629-4A23-A92588C73B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571" y="111332"/>
            <a:ext cx="4131716" cy="5999512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B545BD6-D0B9-9968-255F-B4B307495E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9675" y="0"/>
            <a:ext cx="6594754" cy="6110844"/>
          </a:xfrm>
          <a:prstGeom prst="rect">
            <a:avLst/>
          </a:prstGeom>
          <a:effectLst>
            <a:reflection blurRad="6350" stA="50000" endA="300" endPos="90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1199079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8FF7426-A3A3-44BA-10DC-FB6F552795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22" y="0"/>
            <a:ext cx="4138775" cy="6065815"/>
          </a:xfrm>
          <a:prstGeom prst="rect">
            <a:avLst/>
          </a:prstGeom>
          <a:effectLst>
            <a:reflection blurRad="6350" stA="50000" endA="295" endPos="92000" dist="101600" dir="5400000" sy="-100000" algn="bl" rotWithShape="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487C136-59C3-F3B1-DB82-F31E118DFF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8279" y="152893"/>
            <a:ext cx="7087906" cy="5912922"/>
          </a:xfrm>
          <a:prstGeom prst="rect">
            <a:avLst/>
          </a:prstGeom>
          <a:effectLst>
            <a:reflection blurRad="6350" stA="50000" endA="295" endPos="92000" dist="1016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464304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9B82856-731B-2D62-3BAC-4532BF0C15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850" y="1"/>
            <a:ext cx="5407780" cy="6147954"/>
          </a:xfrm>
          <a:prstGeom prst="rect">
            <a:avLst/>
          </a:prstGeom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33EDF04-2239-E0C1-9AA7-FC8C93E168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4315" y="0"/>
            <a:ext cx="4199614" cy="6147954"/>
          </a:xfrm>
          <a:prstGeom prst="rect">
            <a:avLst/>
          </a:prstGeom>
          <a:effectLst>
            <a:reflection blurRad="6350" stA="50000" endA="300" endPos="90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163177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6CBC7C5-BF69-013A-6B50-C53D6BE8EB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992" y="0"/>
            <a:ext cx="4559274" cy="6149994"/>
          </a:xfrm>
          <a:prstGeom prst="rect">
            <a:avLst/>
          </a:prstGeom>
          <a:effectLst>
            <a:reflection blurRad="6350" stA="50000" endA="300" endPos="90000" dir="5400000" sy="-100000" algn="bl" rotWithShape="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974D298-E73B-ED72-0F23-1CE2D324F1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3658" y="0"/>
            <a:ext cx="4131804" cy="6149994"/>
          </a:xfrm>
          <a:prstGeom prst="rect">
            <a:avLst/>
          </a:prstGeom>
          <a:effectLst>
            <a:reflection blurRad="6350" stA="50000" endA="300" endPos="90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6136958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7D4A3D1-3371-6A4E-C97E-05DD615850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418" y="0"/>
            <a:ext cx="4448377" cy="610980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8BFE647-D7D9-6373-ECE2-D73271B6D9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9362" y="0"/>
            <a:ext cx="4448377" cy="6272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3099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AD82CD4-C8E3-0E03-0C8C-302C58916B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773" y="115564"/>
            <a:ext cx="4334486" cy="5933430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B81A351-7614-E958-DA7A-BB3AC6D1D6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4233" y="319865"/>
            <a:ext cx="6899551" cy="5578929"/>
          </a:xfrm>
          <a:prstGeom prst="rect">
            <a:avLst/>
          </a:prstGeom>
          <a:effectLst>
            <a:reflection blurRad="6350" stA="50000" endA="300" endPos="90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2229604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681AF8E-3D1F-64E2-9537-45EE9780E4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690" y="101159"/>
            <a:ext cx="4944400" cy="5984945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98FC14D-DC83-6445-282E-84409CAD41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7259" y="2198"/>
            <a:ext cx="5026155" cy="6083906"/>
          </a:xfrm>
          <a:prstGeom prst="rect">
            <a:avLst/>
          </a:prstGeom>
          <a:effectLst>
            <a:reflection blurRad="6350" stA="50000" endA="300" endPos="90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3053513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971B6D2-DFBB-54C6-8FD8-CC5DC66FDD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615" y="0"/>
            <a:ext cx="4934725" cy="6259286"/>
          </a:xfrm>
          <a:prstGeom prst="rect">
            <a:avLst/>
          </a:prstGeom>
          <a:effectLst>
            <a:reflection blurRad="6350" stA="50000" endA="300" endPos="90000" dir="5400000" sy="-100000" algn="bl" rotWithShape="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8A4DF5D-720F-5315-8543-71C6F43578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7059" y="0"/>
            <a:ext cx="4747695" cy="6121016"/>
          </a:xfrm>
          <a:prstGeom prst="rect">
            <a:avLst/>
          </a:prstGeom>
          <a:effectLst>
            <a:reflection blurRad="6350" stA="50000" endA="300" endPos="90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1352163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FC5F5B9-C3EC-68C5-AD3F-0236142F01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433" y="101159"/>
            <a:ext cx="4758590" cy="6133385"/>
          </a:xfrm>
          <a:prstGeom prst="rect">
            <a:avLst/>
          </a:prstGeom>
          <a:effectLst>
            <a:reflection blurRad="6350" stA="50000" endA="300" endPos="90000" dir="5400000" sy="-100000" algn="bl" rotWithShape="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4B68430-DA2C-2865-F340-A303443BE4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9288" y="101160"/>
            <a:ext cx="4592790" cy="6133385"/>
          </a:xfrm>
          <a:prstGeom prst="rect">
            <a:avLst/>
          </a:prstGeom>
          <a:effectLst>
            <a:reflection blurRad="6350" stA="50000" endA="300" endPos="90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215054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E5DF3D8-4E48-E766-D384-35E968BF2A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777" y="0"/>
            <a:ext cx="4719301" cy="6481948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D4EEA40-9786-6D3A-AD2B-773192B6E2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1273" y="0"/>
            <a:ext cx="4844950" cy="6234545"/>
          </a:xfrm>
          <a:prstGeom prst="rect">
            <a:avLst/>
          </a:prstGeom>
          <a:effectLst>
            <a:reflection blurRad="6350" stA="50000" endA="300" endPos="90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89400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CA39099-ADED-C85B-B6DA-43E55F0E86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785" y="225848"/>
            <a:ext cx="10214430" cy="567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6970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65D01C2-EDE0-43BB-C4AC-D4CB7A3AD4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26" y="0"/>
            <a:ext cx="12141874" cy="5591298"/>
          </a:xfrm>
          <a:prstGeom prst="rect">
            <a:avLst/>
          </a:prstGeom>
          <a:effectLst>
            <a:reflection blurRad="6350" stA="50000" endA="300" endPos="90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5785477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0433273-14D1-BB93-E31A-C9F7E83847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9565" y="275017"/>
            <a:ext cx="9620662" cy="565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4917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150534F-A338-CF3D-F1BC-715449C436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052" y="373645"/>
            <a:ext cx="10650682" cy="5316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3300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9FCADAD-5AC0-17C4-4BD4-2A77CC70BD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9611" y="286712"/>
            <a:ext cx="10403280" cy="5418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0920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5030C3A-C083-3DA8-9862-819E4BE696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9610" y="0"/>
            <a:ext cx="4395810" cy="6185065"/>
          </a:xfrm>
          <a:prstGeom prst="rect">
            <a:avLst/>
          </a:prstGeom>
          <a:effectLst>
            <a:reflection blurRad="6350" stA="50000" endA="300" endPos="55500" dist="101600" dir="5400000" sy="-100000" algn="bl" rotWithShape="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4F77BCD-A929-80F0-C170-F6FBF7404C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9439" y="-1"/>
            <a:ext cx="4148938" cy="6185065"/>
          </a:xfrm>
          <a:prstGeom prst="rect">
            <a:avLst/>
          </a:prstGeom>
          <a:effectLst>
            <a:reflection blurRad="6350" stA="50000" endA="300" endPos="90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0091439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093F421-065D-4206-94A7-F784DD65A6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22" y="136071"/>
            <a:ext cx="4688279" cy="576309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C5233EB-573B-1C16-F465-58224ED57C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7455" y="136071"/>
            <a:ext cx="4408508" cy="6432468"/>
          </a:xfrm>
          <a:prstGeom prst="rect">
            <a:avLst/>
          </a:prstGeom>
          <a:effectLst>
            <a:reflection blurRad="6350" stA="50000" endA="295" endPos="92000" dist="1016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5817828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E77F634-99B2-D30E-90C9-FCEC9552CD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724" y="0"/>
            <a:ext cx="4263062" cy="6123215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5AE5531-A739-767E-6D14-75DABA82A9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2624" y="136072"/>
            <a:ext cx="4318607" cy="5987144"/>
          </a:xfrm>
          <a:prstGeom prst="rect">
            <a:avLst/>
          </a:prstGeom>
          <a:effectLst>
            <a:reflection blurRad="6350" stA="50000" endA="300" endPos="90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0021663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26CBEEB-1397-B8B0-467B-817D020D49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184" y="0"/>
            <a:ext cx="4189064" cy="6246915"/>
          </a:xfrm>
          <a:prstGeom prst="rect">
            <a:avLst/>
          </a:prstGeom>
          <a:effectLst>
            <a:reflection blurRad="6350" stA="50000" endA="300" endPos="90000" dir="5400000" sy="-100000" algn="bl" rotWithShape="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F3B64AD-84E9-EDAC-16BC-D51CCEC485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64" y="148441"/>
            <a:ext cx="7365936" cy="5950032"/>
          </a:xfrm>
          <a:prstGeom prst="rect">
            <a:avLst/>
          </a:prstGeom>
          <a:effectLst>
            <a:reflection blurRad="6350" stA="50000" endA="300" endPos="90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264361064"/>
      </p:ext>
    </p:extLst>
  </p:cSld>
  <p:clrMapOvr>
    <a:masterClrMapping/>
  </p:clrMapOvr>
</p:sld>
</file>

<file path=ppt/theme/theme1.xml><?xml version="1.0" encoding="utf-8"?>
<a:theme xmlns:a="http://schemas.openxmlformats.org/drawingml/2006/main" name="Галерея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Широкоэкранный</PresentationFormat>
  <Slides>20</Slides>
  <Notes>0</Notes>
  <HiddenSlides>0</HiddenSlide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Галерея</vt:lpstr>
      <vt:lpstr>Портфолио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Портфолио</dc:title>
  <dc:creator>Ирина Черкашина</dc:creator>
  <cp:lastModifiedBy>Ирина Черкашина</cp:lastModifiedBy>
  <cp:revision>2</cp:revision>
  <dcterms:created xsi:type="dcterms:W3CDTF">2023-12-03T11:46:59Z</dcterms:created>
  <dcterms:modified xsi:type="dcterms:W3CDTF">2023-12-03T14:21:57Z</dcterms:modified>
</cp:coreProperties>
</file>