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9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87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909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070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941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451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785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4014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037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05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31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407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30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603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744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73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290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14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974AADE-E267-4D81-B885-35EBEA7DB087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68679C-0299-43AF-A506-24A4FE691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9803" y="1138936"/>
            <a:ext cx="5395592" cy="332813"/>
          </a:xfrm>
        </p:spPr>
        <p:txBody>
          <a:bodyPr/>
          <a:lstStyle/>
          <a:p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1097" y="2759674"/>
            <a:ext cx="80772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</a:rPr>
              <a:t>Домоводство – как средство </a:t>
            </a:r>
          </a:p>
          <a:p>
            <a:pPr algn="ctr"/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</a:rPr>
              <a:t>воспитания будущей хозяйки дома!</a:t>
            </a:r>
            <a:endParaRPr lang="ru-RU" sz="4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2782" y="5078880"/>
            <a:ext cx="6963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Педагог дополнительного образования : </a:t>
            </a:r>
            <a:r>
              <a:rPr lang="ru-RU" dirty="0" err="1" smtClean="0"/>
              <a:t>Корчагова</a:t>
            </a:r>
            <a:r>
              <a:rPr lang="ru-RU" dirty="0" smtClean="0"/>
              <a:t> Елена Геннадьевна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23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sun1-26.userapi.com/s/v1/ig2/7wmFoclFsqhdJB2Qhm6J1PBUpaPOh14KFV_KdFlNUXJaHipEg-rDicFeCa0hMVcdJ81uhDiWXjqqPyr4SGs4YeBR.jpg?size=808x1080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759" y="2137892"/>
            <a:ext cx="2965630" cy="3963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0523" y="554270"/>
            <a:ext cx="3025128" cy="4043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0" name="Picture 2" descr="https://sun9-30.userapi.com/s/v1/ig2/sef5pbOSZXV-hkMbuwYYbsGDQbpZmJUVkhw3oJPNYRmfmEIefDNQME4-lyEpJTCQV_vRqW7ssWOVFT021VJie03m.jpg?size=808x1080&amp;quality=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304" y="1870449"/>
            <a:ext cx="3365805" cy="4498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86.userapi.com/s/v1/ig2/GyE8giMLsKDuX6d-tFHJ4P8BXm2ZzePe3AijA69uC6_KeWM2bwhVn1pU6aMA32U1CnG5TeuQBZdq4H9I2xvQBll_.jpg?size=808x1080&amp;quality=95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39" y="554270"/>
            <a:ext cx="2793881" cy="3734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067" y="2732183"/>
            <a:ext cx="2607513" cy="34852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54025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9516" y="675132"/>
            <a:ext cx="2705642" cy="36164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85790" y="675132"/>
            <a:ext cx="43731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Рукоделие </a:t>
            </a:r>
            <a:r>
              <a:rPr lang="ru-RU" sz="2400" dirty="0"/>
              <a:t>является ещё и средством </a:t>
            </a:r>
          </a:p>
          <a:p>
            <a:r>
              <a:rPr lang="ru-RU" sz="2400" dirty="0"/>
              <a:t>эмоционально-эстетического </a:t>
            </a:r>
            <a:r>
              <a:rPr lang="ru-RU" sz="2400" dirty="0" smtClean="0"/>
              <a:t>воспитания.</a:t>
            </a:r>
            <a:endParaRPr lang="ru-RU" sz="2400" dirty="0"/>
          </a:p>
        </p:txBody>
      </p:sp>
      <p:pic>
        <p:nvPicPr>
          <p:cNvPr id="8194" name="Picture 2" descr="https://sun9-23.userapi.com/s/v1/ig2/3ZyvY8yLcjCJbSYcmZ7plfAxrB72RJSgj8dbA-dKq5RBvotWwORU8JHvKEEEiEurs_LnCSSuHIS3wLewk3qR4ghO.jpg?size=808x1080&amp;quality=9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433" y="675132"/>
            <a:ext cx="2991352" cy="3998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19996" y="2483358"/>
            <a:ext cx="2752389" cy="3678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0910" y="1837245"/>
            <a:ext cx="2806404" cy="3751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79132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4423" t="38827" r="11195"/>
          <a:stretch/>
        </p:blipFill>
        <p:spPr>
          <a:xfrm>
            <a:off x="1658094" y="3304032"/>
            <a:ext cx="5901427" cy="2913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8" name="Picture 2" descr="https://sun9-74.userapi.com/s/v1/ig2/w8SL_eNJvGKixkuHc4N_prGSo_AWMzlKPZW9BwdZXhbuC8wd_9kwOmyi5DRp3wTLS_NIrrZ1Km3ltxz7l6xQ41Ew.jpg?size=1079x646&amp;quality=95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13235" r="1392" b="14640"/>
          <a:stretch/>
        </p:blipFill>
        <p:spPr bwMode="auto">
          <a:xfrm flipH="1">
            <a:off x="817345" y="667986"/>
            <a:ext cx="5620031" cy="2494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5202" y="1649208"/>
            <a:ext cx="3418072" cy="4568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799529" y="725878"/>
            <a:ext cx="4469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интеграция технологии шитья с театрализованным представлением моделей – дефиле изделий на мероприятиях</a:t>
            </a:r>
          </a:p>
        </p:txBody>
      </p:sp>
    </p:spTree>
    <p:extLst>
      <p:ext uri="{BB962C8B-B14F-4D97-AF65-F5344CB8AC3E}">
        <p14:creationId xmlns:p14="http://schemas.microsoft.com/office/powerpoint/2010/main" val="599747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40.userapi.com/s/v1/ig2/Y1SjXMvHdX-rN-Mimv8ikRP0EfzjReCg6fn4l9LzKvY-604vPl5WodKgFViNETW9Zm4smNngwuYeOuWxWovXKqTX.jpg?size=808x1080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41" y="792480"/>
            <a:ext cx="2784605" cy="37219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un9-85.userapi.com/s/v1/ig2/sxbZ3CgXQbEC6VOvSVFAWC1eLC4nAptDPmXqGFc4fmOifQMrNGzv41MyJN7dgEqM_dY6EUEqcA3_-ma6ShnllZrG.jpg?size=808x1080&amp;quality=9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755" y="2756079"/>
            <a:ext cx="2514814" cy="33613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sun9-42.userapi.com/s/v1/ig2/nnY7wt75JLDHKvxVMpOal0kN_Q2nd2LJLJOAT1P7_iZLAhRbc_WCa66wb6aAC-6XYzdtYsNBb5EvbU4Gxoalscz7.jpg?size=808x1080&amp;quality=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355" y="792480"/>
            <a:ext cx="2688251" cy="359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43636" y="1278751"/>
            <a:ext cx="2944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Сколько радости получают воспитанницы, когда своими руками шьют различные швейные </a:t>
            </a:r>
            <a:r>
              <a:rPr lang="ru-RU" dirty="0" smtClean="0"/>
              <a:t>изделия,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74392" y="2826913"/>
            <a:ext cx="2408826" cy="3219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066569" y="4514475"/>
            <a:ext cx="30078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удивляются </a:t>
            </a:r>
            <a:r>
              <a:rPr lang="ru-RU" dirty="0"/>
              <a:t>и восхищаются,  </a:t>
            </a:r>
          </a:p>
          <a:p>
            <a:r>
              <a:rPr lang="ru-RU" dirty="0"/>
              <a:t>рассматривая образцы педагога и изделия, выполненные народными умельцами. </a:t>
            </a:r>
          </a:p>
        </p:txBody>
      </p:sp>
    </p:spTree>
    <p:extLst>
      <p:ext uri="{BB962C8B-B14F-4D97-AF65-F5344CB8AC3E}">
        <p14:creationId xmlns:p14="http://schemas.microsoft.com/office/powerpoint/2010/main" val="1526335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68192" y="2640170"/>
            <a:ext cx="9826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СПАСИБО</a:t>
            </a:r>
            <a:r>
              <a:rPr lang="ru-RU" sz="5400" dirty="0" smtClean="0"/>
              <a:t> </a:t>
            </a:r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 ВНИМАНИЕ 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685" y="970017"/>
            <a:ext cx="6606862" cy="4955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2457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8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1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411" tmFilter="0, 0; 0.125,0.2665; 0.25,0.4; 0.375,0.465; 0.5,0.5;  0.625,0.535; 0.75,0.6; 0.875,0.7335; 1,1">
                                          <p:stCondLst>
                                            <p:cond delay="141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05" tmFilter="0, 0; 0.125,0.2665; 0.25,0.4; 0.375,0.465; 0.5,0.5;  0.625,0.535; 0.75,0.6; 0.875,0.7335; 1,1">
                                          <p:stCondLst>
                                            <p:cond delay="28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49" tmFilter="0, 0; 0.125,0.2665; 0.25,0.4; 0.375,0.465; 0.5,0.5;  0.625,0.535; 0.75,0.6; 0.875,0.7335; 1,1">
                                          <p:stCondLst>
                                            <p:cond delay="351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5">
                                          <p:stCondLst>
                                            <p:cond delay="13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53" decel="50000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5">
                                          <p:stCondLst>
                                            <p:cond delay="27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53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5">
                                          <p:stCondLst>
                                            <p:cond delay="348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53" decel="50000">
                                          <p:stCondLst>
                                            <p:cond delay="35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5">
                                          <p:stCondLst>
                                            <p:cond delay="38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53" decel="50000">
                                          <p:stCondLst>
                                            <p:cond delay="38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2.mt.ru/r19/photoA140/20969516830-0/jpg/bp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18" y="1993791"/>
            <a:ext cx="2648291" cy="4211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s://sun9-88.userapi.com/s/v1/ig2/DnkMRtqqsI2U9CHWD8hFfF6fJA_tFqStRDAcPdpZVdbnjSxfKSEaSWcin2qSwHzwyRj28pmoe-KkwN8LYSJtIH0E.jpg?size=1280x960&amp;quality=95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" t="30713" r="249" b="-1"/>
          <a:stretch/>
        </p:blipFill>
        <p:spPr bwMode="auto">
          <a:xfrm>
            <a:off x="3212900" y="3314462"/>
            <a:ext cx="4838700" cy="266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50521" y="936447"/>
            <a:ext cx="419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Домоводство - пробуждает тягу к созданию домашнего очага,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218924" y="1954793"/>
            <a:ext cx="3355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</a:t>
            </a:r>
            <a:r>
              <a:rPr lang="ru-RU" sz="2400" dirty="0" smtClean="0"/>
              <a:t>омогает  в воспитании истинной женщины,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661671" y="1091730"/>
            <a:ext cx="3199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качества: трудолюбие, аккуратность, терпение,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усидчивость!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2196" y="658904"/>
            <a:ext cx="2149475" cy="2865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20" y="2847995"/>
            <a:ext cx="2494027" cy="3325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550095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97835" y="3246743"/>
            <a:ext cx="2714273" cy="20357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791" y="846450"/>
            <a:ext cx="9889249" cy="1303867"/>
          </a:xfrm>
        </p:spPr>
        <p:txBody>
          <a:bodyPr>
            <a:noAutofit/>
          </a:bodyPr>
          <a:lstStyle/>
          <a:p>
            <a:r>
              <a:rPr lang="ru-RU" sz="2000" dirty="0"/>
              <a:t>Формирование всесторонней и гармонично развитой личности </a:t>
            </a:r>
            <a:r>
              <a:rPr lang="ru-RU" sz="2000" dirty="0" smtClean="0"/>
              <a:t>воспитанниц  </a:t>
            </a:r>
            <a:r>
              <a:rPr lang="ru-RU" sz="2000" dirty="0"/>
              <a:t>немыслимо без трудового воспитания на основе общего образования, цель которых - готовить девочек к активной трудовой деятельности, и развивать творческое отношение к </a:t>
            </a:r>
            <a:r>
              <a:rPr lang="ru-RU" sz="2000" dirty="0" smtClean="0"/>
              <a:t>труду. </a:t>
            </a:r>
            <a:br>
              <a:rPr lang="ru-RU" sz="2000" dirty="0" smtClean="0"/>
            </a:br>
            <a:r>
              <a:rPr lang="ru-RU" sz="2000" dirty="0" smtClean="0"/>
              <a:t>Воспитанницы </a:t>
            </a:r>
            <a:r>
              <a:rPr lang="ru-RU" sz="2000" dirty="0" smtClean="0"/>
              <a:t>имеют </a:t>
            </a:r>
            <a:r>
              <a:rPr lang="ru-RU" sz="2000" dirty="0" smtClean="0"/>
              <a:t>возможность изучить домоводство по двум направлениям: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8867" y="2602236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Искусство на тарелке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42636" y="2539877"/>
            <a:ext cx="4718304" cy="576262"/>
          </a:xfrm>
        </p:spPr>
        <p:txBody>
          <a:bodyPr/>
          <a:lstStyle/>
          <a:p>
            <a:pPr algn="ctr"/>
            <a:r>
              <a:rPr lang="ru-RU" dirty="0" smtClean="0"/>
              <a:t>Рукоделие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8798585" y="3116139"/>
            <a:ext cx="2264456" cy="3026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23743" y="3702007"/>
            <a:ext cx="3026923" cy="2270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974390" y="2602236"/>
            <a:ext cx="5599" cy="3540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276" y="3165658"/>
            <a:ext cx="2195901" cy="2927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71154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798" y="536365"/>
            <a:ext cx="4433754" cy="621875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Искусство на тарелке </a:t>
            </a:r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5003" y="1093208"/>
            <a:ext cx="7513087" cy="1491720"/>
          </a:xfrm>
        </p:spPr>
        <p:txBody>
          <a:bodyPr>
            <a:noAutofit/>
          </a:bodyPr>
          <a:lstStyle/>
          <a:p>
            <a:r>
              <a:rPr lang="ru-RU" sz="1800" dirty="0"/>
              <a:t>Великие тайны кулинарии откроются перед теми, кто узнает помимо рецептуры и техники приготовления еще и историю происхождения блюд и традиций</a:t>
            </a:r>
            <a:r>
              <a:rPr lang="ru-RU" sz="1800" dirty="0" smtClean="0"/>
              <a:t>.</a:t>
            </a:r>
            <a:r>
              <a:rPr lang="ru-RU" sz="1800" dirty="0"/>
              <a:t> </a:t>
            </a:r>
            <a:endParaRPr lang="ru-RU" sz="1800" dirty="0" smtClean="0"/>
          </a:p>
          <a:p>
            <a:r>
              <a:rPr lang="ru-RU" sz="1800" dirty="0" smtClean="0"/>
              <a:t>Занятия </a:t>
            </a:r>
            <a:r>
              <a:rPr lang="ru-RU" sz="1800" dirty="0"/>
              <a:t>позволяют развивать творческие способности, самостоятельность, проявлять индивидуальность, фантазию и получать </a:t>
            </a:r>
            <a:r>
              <a:rPr lang="ru-RU" sz="1800" dirty="0" smtClean="0"/>
              <a:t>результат </a:t>
            </a:r>
            <a:r>
              <a:rPr lang="ru-RU" sz="1800" dirty="0"/>
              <a:t>своего </a:t>
            </a:r>
            <a:r>
              <a:rPr lang="ru-RU" sz="1800" dirty="0" smtClean="0"/>
              <a:t>творчества.</a:t>
            </a:r>
            <a:endParaRPr lang="ru-RU" sz="1800" dirty="0"/>
          </a:p>
        </p:txBody>
      </p:sp>
      <p:sp>
        <p:nvSpPr>
          <p:cNvPr id="6" name="AutoShape 6" descr="https://st2.depositphotos.com/3921439/7458/v/450/depositphotos_74585355-stock-illustration-the-plate-dish-with-fork.jpg"/>
          <p:cNvSpPr>
            <a:spLocks noChangeAspect="1" noChangeArrowheads="1"/>
          </p:cNvSpPr>
          <p:nvPr/>
        </p:nvSpPr>
        <p:spPr bwMode="auto">
          <a:xfrm>
            <a:off x="155574" y="-144463"/>
            <a:ext cx="5672201" cy="567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sun9-86.userapi.com/s/v1/ig2/QbKyTJh_-taC_dldptUnrXPF3u7yjKQN6ysJhVX9D0BRw0tPDvlfQ6EXO1ceBXjCQN5jyKUm0Tcff411WYYds1sd.jpg?size=1280x960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339" y="3067895"/>
            <a:ext cx="4187586" cy="3140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7847" y="3002900"/>
            <a:ext cx="2404265" cy="3205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8" name="Picture 10" descr="https://sun9-63.userapi.com/s/v1/ig2/wgjcSlRZjRi5yQ7ajD67pQbW6adtwXSG65ZIbasZ_2ONsXzWTXcfTXEBqtlD5jfFZOz2lc6sU7PqgHhgiCG_Jsvi.jpg?size=810x1080&amp;quality=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090" y="1158240"/>
            <a:ext cx="3681984" cy="5059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209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50" decel="5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50" decel="5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88.userapi.com/s/v1/ig2/TlT-rbkUGrBsK-jK4iuSFn9tu8JZNFwvWcJLD53QFxfBW8_CGN1kbmUWB16YVwhLr8xHGijY56nPW4jSP7-4Jt1r.jpg?size=810x1080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19" y="3229251"/>
            <a:ext cx="2224478" cy="296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3.userapi.com/s/v1/ig2/XDg_FRHKJ3Zzw_hDw8mxZMQNU8VEyHLl410xC_nNXqoDExBsiIRFDKe9Il54zY2nKlauVorj_UxQuW_05XvPrM5p.jpg?size=810x1080&amp;quality=9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517" y="600197"/>
            <a:ext cx="1984246" cy="2645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23.userapi.com/s/v1/ig2/NxeyFO1dUZBkT_ObZcgH6BIoQi4f7szIPSMjKhNMV0skV6tPG9-5XDhWjfyQwnskzUZ4jcjqo6R4T3MF0BbuZJ3d.jpg?size=810x1080&amp;quality=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91080" y="256458"/>
            <a:ext cx="2518021" cy="3142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3.userapi.com/s/v1/ig2/M3KgsaIqSeleTDfPL9JOkivUnmWlwGrcb346oTY8WjD5Hdcacr5lEOphrSsUmUX5CvY_r7OWs_RNCiW5dNqZbejL.jpg?size=810x1080&amp;quality=95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975" y="834711"/>
            <a:ext cx="1917904" cy="2557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58.userapi.com/s/v1/ig2/zbCvm-LmYBt1fkZkUmkwJFh0PDC8b9mGGJ3YJ62D1A7IGU4EpgqoxO39yRxKHUPgrYjShs4bW_iNW0xtvsPL2Mb_.jpg?size=1280x899&amp;quality=95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96" y="3540878"/>
            <a:ext cx="3719184" cy="2612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un9-60.userapi.com/s/v1/ig2/0YC-OdseQgPMfg7SKa6DvKyNtzarW6oi3eOfGLYkdsutE1_2vAl3tU4urPaKabbAl2kvPOvdz13TAQXKY0QBRtH0.jpg?size=810x1080&amp;quality=95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1" t="35667" r="14921" b="15739"/>
          <a:stretch/>
        </p:blipFill>
        <p:spPr bwMode="auto">
          <a:xfrm>
            <a:off x="8145927" y="3540878"/>
            <a:ext cx="3116012" cy="2617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769" y="778572"/>
            <a:ext cx="32304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Воспитанницы могут проверить свои способности в области кулинарии, узнать свойства продуктов и правила их хранения, получить знания о технологическом процессе приготовления, правила оформления и подачи блюд и кулинарных изделий. </a:t>
            </a:r>
          </a:p>
        </p:txBody>
      </p:sp>
    </p:spTree>
    <p:extLst>
      <p:ext uri="{BB962C8B-B14F-4D97-AF65-F5344CB8AC3E}">
        <p14:creationId xmlns:p14="http://schemas.microsoft.com/office/powerpoint/2010/main" val="2570271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32.userapi.com/s/v1/ig2/VbPFfrQN6XpGkgAJb3ZTfJ-a2_VlUG89WUAzSA6cZEUWVoIUH2d89LiIUPI1AISd02Xl1E6QYvl9xEpMryUcl0GX.jpg?size=810x1080&amp;quality=95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" t="14216" r="6412" b="21546"/>
          <a:stretch/>
        </p:blipFill>
        <p:spPr bwMode="auto">
          <a:xfrm>
            <a:off x="1585817" y="651144"/>
            <a:ext cx="4428617" cy="4162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10326" r="23524" b="28634"/>
          <a:stretch/>
        </p:blipFill>
        <p:spPr>
          <a:xfrm>
            <a:off x="6505404" y="779933"/>
            <a:ext cx="4808600" cy="51420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44905" y="4993538"/>
            <a:ext cx="5690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Приобретенные на занятиях знания и навыки очень помогают им в повседневной жизни.</a:t>
            </a:r>
          </a:p>
          <a:p>
            <a:r>
              <a:rPr lang="ru-RU" dirty="0"/>
              <a:t>Формы и методы работы ориентированы на их индивидуальные и возрастные особенности.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826951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un9-79.userapi.com/s/v1/ig2/qSRJNIb1E-yLCpoC-o3iHK5YwoxanSsrlrQ_BdAP2LzKEhy9iwscD8uOTKd2BR2R1AJKLyP5is_Uirklrti5celN.jpg?size=1280x960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26" y="881258"/>
            <a:ext cx="5527039" cy="4145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78900" y="518074"/>
            <a:ext cx="45137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жизни каждой воспитанницы  бывает много праздников, хочется, чтобы они умели правильно организовать и подготовить</a:t>
            </a:r>
          </a:p>
          <a:p>
            <a:r>
              <a:rPr lang="ru-RU" dirty="0"/>
              <a:t> праздничный </a:t>
            </a:r>
            <a:r>
              <a:rPr lang="ru-RU" dirty="0" smtClean="0"/>
              <a:t>стол.</a:t>
            </a: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5126" name="Picture 6" descr="https://sun9-59.userapi.com/s/v1/ig2/Rt-15WKl0SoWna4qupOVIjsBab7cxrVH6q3svAncCHMFrrmOoFW7Fp023PvSo_DH4MSuU-J1IpB5Jv8MtLXtyfEN.jpg?size=1280x960&amp;quality=9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52" y="1740194"/>
            <a:ext cx="5831603" cy="4373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165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9683" y="3404392"/>
            <a:ext cx="3718455" cy="1371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РУКОДЕЛИЕ</a:t>
            </a:r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9178" y="4888759"/>
            <a:ext cx="11499461" cy="516807"/>
          </a:xfrm>
        </p:spPr>
        <p:txBody>
          <a:bodyPr>
            <a:noAutofit/>
          </a:bodyPr>
          <a:lstStyle/>
          <a:p>
            <a:r>
              <a:rPr lang="ru-RU" sz="2400" dirty="0" smtClean="0"/>
              <a:t>  Программа </a:t>
            </a:r>
            <a:r>
              <a:rPr lang="ru-RU" sz="2400" dirty="0"/>
              <a:t>«Рукодельница» - ориентирована на формирование и развитие творческих способностей  </a:t>
            </a:r>
            <a:r>
              <a:rPr lang="ru-RU" sz="2400" dirty="0" smtClean="0"/>
              <a:t>воспитанниц</a:t>
            </a:r>
            <a:r>
              <a:rPr lang="ru-RU" sz="2400" dirty="0"/>
              <a:t>, на создание и обеспечение необходимых условий </a:t>
            </a:r>
            <a:r>
              <a:rPr lang="ru-RU" sz="2400" dirty="0" smtClean="0"/>
              <a:t>для личностного </a:t>
            </a:r>
            <a:r>
              <a:rPr lang="ru-RU" sz="2400" dirty="0"/>
              <a:t>развития, профессионального самоопределения и </a:t>
            </a:r>
            <a:r>
              <a:rPr lang="ru-RU" sz="2400" dirty="0" smtClean="0"/>
              <a:t>творческого </a:t>
            </a:r>
            <a:r>
              <a:rPr lang="ru-RU" sz="2400" dirty="0"/>
              <a:t>труда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146" name="Picture 2" descr="https://sun1-87.userapi.com/s/v1/ig2/gBWOgxwhZzshKQMrYiHUG98q1f6UdDfZZp6Lqdn79iggnsJBc2uFeqOdn9AOfBdDcvRt5EQMpaumVBiilJgQ9hAF.jpg?size=1280x958&amp;quality=95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" t="33082" r="8123" b="17627"/>
          <a:stretch/>
        </p:blipFill>
        <p:spPr bwMode="auto">
          <a:xfrm>
            <a:off x="1661427" y="679988"/>
            <a:ext cx="8554965" cy="3568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909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483" t="25623" r="957"/>
          <a:stretch/>
        </p:blipFill>
        <p:spPr>
          <a:xfrm>
            <a:off x="7044743" y="2562896"/>
            <a:ext cx="3595959" cy="3648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8" y="1794500"/>
            <a:ext cx="3312542" cy="44167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92" y="880872"/>
            <a:ext cx="3312543" cy="44167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42797" y="594171"/>
            <a:ext cx="2936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Сколько радости получают воспитанницы, когда своими руками шьют различные швейные </a:t>
            </a:r>
            <a:r>
              <a:rPr lang="ru-RU" dirty="0" smtClean="0"/>
              <a:t>изделия.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65889" y="5210140"/>
            <a:ext cx="3044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Работа с тканью и нитками - самые распространённые виды декоративно- прикладного искусства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17267" y="636825"/>
            <a:ext cx="33894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 не только женское рукоделие, но и в большей степени духовное занятие, требующее умения видеть и понимать </a:t>
            </a:r>
          </a:p>
          <a:p>
            <a:r>
              <a:rPr lang="ru-RU" dirty="0" smtClean="0"/>
              <a:t>красоту.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603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2759</TotalTime>
  <Words>308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Формирование всесторонней и гармонично развитой личности воспитанниц  немыслимо без трудового воспитания на основе общего образования, цель которых - готовить девочек к активной трудовой деятельности, и развивать творческое отношение к труду.  Воспитанницы имеют возможность изучить домоводство по двум направлениям:</vt:lpstr>
      <vt:lpstr>Искусство на тарелке </vt:lpstr>
      <vt:lpstr>Презентация PowerPoint</vt:lpstr>
      <vt:lpstr>Презентация PowerPoint</vt:lpstr>
      <vt:lpstr>Презентация PowerPoint</vt:lpstr>
      <vt:lpstr>РУКОДЕЛИЕ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ФГКОУ  «Кадетский корпус Пансион воспитанниц Следственного комитета Российской Федерации»  Педагог дополнительного образования –  Корчагова Елена Геннадьевна</dc:title>
  <dc:creator>аРИНА</dc:creator>
  <cp:lastModifiedBy>Елена</cp:lastModifiedBy>
  <cp:revision>30</cp:revision>
  <dcterms:created xsi:type="dcterms:W3CDTF">2022-05-17T10:22:53Z</dcterms:created>
  <dcterms:modified xsi:type="dcterms:W3CDTF">2023-12-14T09:42:46Z</dcterms:modified>
</cp:coreProperties>
</file>