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3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0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42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5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9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02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17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9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D5E1-CB69-4A42-88BF-A5A626C4163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4266-D807-43AE-87F8-B8DFD9CD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8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231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комбинаторики.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Комбинаторное правило умножения.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52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7913" y="1087655"/>
            <a:ext cx="9115124" cy="294533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 smtClean="0"/>
              <a:t>Задача 1: </a:t>
            </a:r>
            <a:r>
              <a:rPr lang="ru-RU" sz="3600" dirty="0" smtClean="0"/>
              <a:t>В некотором учреждение имеются две вакантные должности, на каждую из которых претендует три сотрудника А, В, С. Сколькими способами из этих трех кандидатов можно выбрать два человека на эти должности? </a:t>
            </a:r>
          </a:p>
        </p:txBody>
      </p:sp>
    </p:spTree>
    <p:extLst>
      <p:ext uri="{BB962C8B-B14F-4D97-AF65-F5344CB8AC3E}">
        <p14:creationId xmlns:p14="http://schemas.microsoft.com/office/powerpoint/2010/main" val="3109873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577" y="163630"/>
            <a:ext cx="10515600" cy="107467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понятия: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3789"/>
            <a:ext cx="10515600" cy="473317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раздел математики, в котором исследуются и решаются задачи выбора элементов из исходного множества и расположения их в некоторой комбинации, составляемой по заданным правилам.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латинского слова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combinare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означает «соединять, сочетать».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комбинаторики находят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применение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физике, химии, биологии, экономики и др. областях знания.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Комбинаторику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часть теории множеств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любую комбинаторную задачу можно свести к задаче о конечных множествах и их отображениях.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1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0362" y="1588168"/>
            <a:ext cx="7803282" cy="49666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ермин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"комбинаторика"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введён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математический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обиход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Г.В.Лейбницем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1666 году опубликовал "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комбинаторном искусстве".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XVIII веке к решению комбинаторных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обращались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выдающиеся математики. Так, Леонард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Эйлер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 разбиении чисел, 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паросочетаниях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циклических расстановках,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построении магических 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56" y="1588168"/>
            <a:ext cx="3621757" cy="362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9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комбинаторики – это правило суммы и правило произведения.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суммы: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некоторый элемент А можно выбрать n способами, а элемент В можно выбрать m способами, то выбор «либо А, либо В» можно сделать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+ m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способами.</a:t>
            </a:r>
          </a:p>
          <a:p>
            <a:pPr marL="0" indent="0" algn="just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1: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 тарелке лежат 5 яблок и 6 груш, то один плод можно выбрать 5 + 6 = 11 способами.</a:t>
            </a:r>
          </a:p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2: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вазе 6 яблок, 5 груш и 4 сливы. Сколько вариантов выбора одного плода?</a:t>
            </a:r>
          </a:p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3: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существует вариантов покупки одной розы, если продают 3 алые, 2 алые и 4 желтые розы?</a:t>
            </a:r>
          </a:p>
          <a:p>
            <a:pPr marL="0" indent="0" algn="just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4335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50771"/>
            <a:ext cx="10515600" cy="54261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произведения: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элемент А можно выбрать n способами, а элемент В можно выбрать m способами, то пару А и В можно выбрать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• m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способами.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2 разных конверта и 3 разные марки, то выбрать конверт и марку можно 6 способами (2 • 3 = 6).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произведения верно и в том случае, когда рассматривают элементы нескольких множеств.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2 разных конверта, 3 разные марки и 4 разные открытки, то выбрать конверт, марку и открытку можно 24 способами (2 • 3 • 4 = 24).</a:t>
            </a:r>
          </a:p>
        </p:txBody>
      </p:sp>
    </p:spTree>
    <p:extLst>
      <p:ext uri="{BB962C8B-B14F-4D97-AF65-F5344CB8AC3E}">
        <p14:creationId xmlns:p14="http://schemas.microsoft.com/office/powerpoint/2010/main" val="305508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074" y="449212"/>
            <a:ext cx="10515600" cy="218811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комбинаторная задача решается с помощью построения дерева возможных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вариантов.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3 шарика – красный, синий и зеленый, то выложить их в ряд можно 6 способами.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845" y="2904773"/>
            <a:ext cx="4571398" cy="339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42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86" y="0"/>
            <a:ext cx="10515600" cy="118054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753" y="1280160"/>
            <a:ext cx="11608067" cy="52650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города А в город В ведут пять дорог, а из города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 С ведут три дороги. Сколько путей, проходящих через В, ведут из А в С?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Сколькими способами можно составить пару из одной гласной и одной согласной букв слова «платок»?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Сколько танцевальных пар можно составить из 8 юношей и 6 девушек?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. В столовой есть 4 первых блюда и 7 вторых. Сколько различных вариантов обеда из двух блюд можно заказать?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Сколько различных двузначных чисел можно составить, используя цифры 1, 4 и 7, если цифры могут повторяться?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Сколько различных трехзначных чисел можно составить, используя цифры 3 и 5, если цифры могут повторяться?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Сколько различных двузначных чисел можно составить из цифр 0, 1, 2, 3, если цифры могут повторяться?</a:t>
            </a:r>
          </a:p>
        </p:txBody>
      </p:sp>
    </p:spTree>
    <p:extLst>
      <p:ext uri="{BB962C8B-B14F-4D97-AF65-F5344CB8AC3E}">
        <p14:creationId xmlns:p14="http://schemas.microsoft.com/office/powerpoint/2010/main" val="40305671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558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Элементы комбинаторики. Комбинаторное правило умножения.</vt:lpstr>
      <vt:lpstr>Презентация PowerPoint</vt:lpstr>
      <vt:lpstr>Общие понятия:</vt:lpstr>
      <vt:lpstr>Историческая справка</vt:lpstr>
      <vt:lpstr>Основные правила комбинаторики – это правило суммы и правило произведения.</vt:lpstr>
      <vt:lpstr>Презентация PowerPoint</vt:lpstr>
      <vt:lpstr>Презентация PowerPoint</vt:lpstr>
      <vt:lpstr>Решение задач: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комбинаторики. Комбинаторное правило умножения.</dc:title>
  <dc:creator>Admin</dc:creator>
  <cp:lastModifiedBy>Admin</cp:lastModifiedBy>
  <cp:revision>8</cp:revision>
  <dcterms:created xsi:type="dcterms:W3CDTF">2023-09-10T08:53:57Z</dcterms:created>
  <dcterms:modified xsi:type="dcterms:W3CDTF">2023-12-14T09:41:04Z</dcterms:modified>
</cp:coreProperties>
</file>