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21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0346"/>
          </a:xfrm>
        </p:spPr>
        <p:txBody>
          <a:bodyPr>
            <a:normAutofit/>
          </a:bodyPr>
          <a:lstStyle/>
          <a:p>
            <a:r>
              <a:rPr lang="ru-RU" dirty="0" smtClean="0"/>
              <a:t>ВАЛЕОЛОГИЯ - одно </a:t>
            </a:r>
            <a:r>
              <a:rPr lang="ru-RU" dirty="0" smtClean="0"/>
              <a:t>из приоритетных направлений учебно-воспитательного </a:t>
            </a:r>
            <a:r>
              <a:rPr lang="ru-RU" dirty="0" smtClean="0"/>
              <a:t>процесса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212976"/>
            <a:ext cx="8784976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Суть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понятия</a:t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28268"/>
            <a:ext cx="8640960" cy="5269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цели </a:t>
            </a:r>
            <a:r>
              <a:rPr lang="ru-RU" dirty="0" err="1" smtClean="0"/>
              <a:t>валеологического</a:t>
            </a:r>
            <a:r>
              <a:rPr lang="ru-RU" dirty="0" smtClean="0"/>
              <a:t> образования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238461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484784"/>
            <a:ext cx="3463652" cy="2353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221088"/>
            <a:ext cx="3816424" cy="2404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1556792"/>
            <a:ext cx="201930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4077072"/>
            <a:ext cx="331236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Виды </a:t>
            </a:r>
            <a:r>
              <a:rPr lang="ru-RU" dirty="0" smtClean="0"/>
              <a:t>образовательной деятельности по </a:t>
            </a:r>
            <a:r>
              <a:rPr lang="ru-RU" dirty="0" err="1" smtClean="0"/>
              <a:t>валеологии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3672408" cy="2454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221088"/>
            <a:ext cx="3673941" cy="2448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221088"/>
            <a:ext cx="3528392" cy="2431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1628800"/>
            <a:ext cx="360040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Методы </a:t>
            </a:r>
            <a:r>
              <a:rPr lang="ru-RU" dirty="0" smtClean="0"/>
              <a:t>и приёмы на занятиях по </a:t>
            </a:r>
            <a:r>
              <a:rPr lang="ru-RU" dirty="0" err="1" smtClean="0"/>
              <a:t>валеологии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1484784"/>
            <a:ext cx="230425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СЛОВЕСНЫЙ МЕТОД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412776"/>
            <a:ext cx="2592288" cy="1821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412776"/>
            <a:ext cx="2706637" cy="1622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2420888"/>
            <a:ext cx="2376264" cy="1998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653136"/>
            <a:ext cx="2468851" cy="1851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3645024"/>
            <a:ext cx="2123728" cy="1981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6136" y="3789040"/>
            <a:ext cx="2880320" cy="2400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Валеологическое</a:t>
            </a:r>
            <a:r>
              <a:rPr lang="ru-RU" dirty="0" smtClean="0"/>
              <a:t> просвещение семьи: задачи и приёмы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358" y="1412776"/>
            <a:ext cx="8257106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ЗНАЧЕНИЕ ВАЛЕОЛОГИИ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00200"/>
            <a:ext cx="756083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060848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25</Words>
  <Application>Microsoft Office PowerPoint</Application>
  <PresentationFormat>Экран (4:3)</PresentationFormat>
  <Paragraphs>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ВАЛЕОЛОГИЯ - одно из приоритетных направлений учебно-воспитательного процесса</vt:lpstr>
      <vt:lpstr> Суть понятия </vt:lpstr>
      <vt:lpstr>цели валеологического образования</vt:lpstr>
      <vt:lpstr> Виды образовательной деятельности по валеологии </vt:lpstr>
      <vt:lpstr> Методы и приёмы на занятиях по валеологии </vt:lpstr>
      <vt:lpstr>Валеологическое просвещение семьи: задачи и приёмы </vt:lpstr>
      <vt:lpstr>ЗНАЧЕНИЕ ВАЛЕОЛОГИИ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ВАЛЕОЛОГИЯ - одно из приоритетных направлений учебно-воспитательного процесса.</dc:title>
  <dc:creator>User</dc:creator>
  <cp:lastModifiedBy>Пользователь Windows</cp:lastModifiedBy>
  <cp:revision>13</cp:revision>
  <dcterms:created xsi:type="dcterms:W3CDTF">2021-11-28T11:11:14Z</dcterms:created>
  <dcterms:modified xsi:type="dcterms:W3CDTF">2021-11-28T13:19:46Z</dcterms:modified>
</cp:coreProperties>
</file>