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A44CF-0D04-4FF1-8BE6-05648B3ECBA3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CC601-1C30-4590-AD01-1F0E925340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Морфемы в слове.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Орфограммы в приставках и корнях слов.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Объясните распределение слов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4784"/>
          <a:ext cx="8229600" cy="44330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444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Приставка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Корень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Суффикс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Окончание</a:t>
                      </a:r>
                      <a:endParaRPr lang="ru-RU" sz="2400" dirty="0"/>
                    </a:p>
                  </a:txBody>
                  <a:tcPr/>
                </a:tc>
              </a:tr>
              <a:tr h="3888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Объяснение</a:t>
                      </a:r>
                    </a:p>
                    <a:p>
                      <a:r>
                        <a:rPr lang="ru-RU" sz="2400" dirty="0" smtClean="0"/>
                        <a:t>Списать</a:t>
                      </a:r>
                    </a:p>
                    <a:p>
                      <a:r>
                        <a:rPr lang="ru-RU" sz="2400" dirty="0" smtClean="0"/>
                        <a:t>Надпись</a:t>
                      </a:r>
                    </a:p>
                    <a:p>
                      <a:r>
                        <a:rPr lang="ru-RU" sz="2400" dirty="0" smtClean="0"/>
                        <a:t>Расписание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Колосок</a:t>
                      </a:r>
                    </a:p>
                    <a:p>
                      <a:r>
                        <a:rPr lang="ru-RU" sz="2400" dirty="0" smtClean="0"/>
                        <a:t>Программа</a:t>
                      </a:r>
                    </a:p>
                    <a:p>
                      <a:r>
                        <a:rPr lang="ru-RU" sz="2400" dirty="0" smtClean="0"/>
                        <a:t>Поздний</a:t>
                      </a:r>
                    </a:p>
                    <a:p>
                      <a:r>
                        <a:rPr lang="ru-RU" sz="2400" dirty="0" smtClean="0"/>
                        <a:t>Предполагать</a:t>
                      </a:r>
                    </a:p>
                    <a:p>
                      <a:r>
                        <a:rPr lang="ru-RU" sz="2400" dirty="0" smtClean="0"/>
                        <a:t>Выросла</a:t>
                      </a:r>
                    </a:p>
                    <a:p>
                      <a:r>
                        <a:rPr lang="ru-RU" sz="2400" dirty="0" smtClean="0"/>
                        <a:t>Жердочка</a:t>
                      </a:r>
                    </a:p>
                    <a:p>
                      <a:r>
                        <a:rPr lang="ru-RU" sz="2400" dirty="0" smtClean="0"/>
                        <a:t>Цыган</a:t>
                      </a:r>
                    </a:p>
                    <a:p>
                      <a:r>
                        <a:rPr lang="ru-RU" sz="2400" dirty="0" smtClean="0"/>
                        <a:t>Расстелить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Сестрицын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r>
                        <a:rPr lang="ru-RU" sz="2400" baseline="0" dirty="0" smtClean="0"/>
                        <a:t> улицы</a:t>
                      </a:r>
                    </a:p>
                    <a:p>
                      <a:r>
                        <a:rPr lang="ru-RU" sz="2400" baseline="0" dirty="0" smtClean="0"/>
                        <a:t>В песне</a:t>
                      </a:r>
                    </a:p>
                    <a:p>
                      <a:r>
                        <a:rPr lang="ru-RU" sz="2400" baseline="0" dirty="0" smtClean="0"/>
                        <a:t>Большого</a:t>
                      </a:r>
                    </a:p>
                    <a:p>
                      <a:r>
                        <a:rPr lang="ru-RU" sz="2400" baseline="0" dirty="0" smtClean="0"/>
                        <a:t>В глубоком</a:t>
                      </a:r>
                    </a:p>
                    <a:p>
                      <a:r>
                        <a:rPr lang="ru-RU" sz="2400" baseline="0" dirty="0" smtClean="0"/>
                        <a:t>Купается</a:t>
                      </a:r>
                    </a:p>
                    <a:p>
                      <a:r>
                        <a:rPr lang="ru-RU" sz="2400" baseline="0" dirty="0" smtClean="0"/>
                        <a:t>Зависеть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Морфемы в слове.  Орфограммы в приставках и корнях слов.</vt:lpstr>
      <vt:lpstr>Объясните распределение слов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Морфемы в слове.  Орфограммы в приставках и корнях слов.</dc:title>
  <dc:creator>Юлия</dc:creator>
  <cp:lastModifiedBy>Юлия</cp:lastModifiedBy>
  <cp:revision>1</cp:revision>
  <dcterms:created xsi:type="dcterms:W3CDTF">2020-09-03T19:59:54Z</dcterms:created>
  <dcterms:modified xsi:type="dcterms:W3CDTF">2020-09-03T20:07:03Z</dcterms:modified>
</cp:coreProperties>
</file>