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8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jpe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jpeg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jpe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44C48DF-907B-49A6-A809-D535C69B7A95}" type="doc">
      <dgm:prSet loTypeId="urn:microsoft.com/office/officeart/2005/8/layout/funne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B248A9F-8290-49E7-8DF6-97FE11A63A50}">
      <dgm:prSet phldrT="[Текст]" custT="1"/>
      <dgm:spPr/>
      <dgm:t>
        <a:bodyPr/>
        <a:lstStyle/>
        <a:p>
          <a:r>
            <a:rPr lang="ru-RU" sz="3200" b="1" dirty="0" smtClean="0"/>
            <a:t>царь</a:t>
          </a:r>
          <a:endParaRPr lang="ru-RU" sz="3200" b="1" dirty="0"/>
        </a:p>
      </dgm:t>
    </dgm:pt>
    <dgm:pt modelId="{AE429EA4-3018-402D-A8CA-FFD346245E9A}" type="parTrans" cxnId="{A341008E-3FE0-4098-AEF4-706280BDF19F}">
      <dgm:prSet/>
      <dgm:spPr/>
      <dgm:t>
        <a:bodyPr/>
        <a:lstStyle/>
        <a:p>
          <a:endParaRPr lang="ru-RU"/>
        </a:p>
      </dgm:t>
    </dgm:pt>
    <dgm:pt modelId="{B51CEF95-0B59-4AAF-8BA3-0E5CE528921F}" type="sibTrans" cxnId="{A341008E-3FE0-4098-AEF4-706280BDF19F}">
      <dgm:prSet/>
      <dgm:spPr/>
      <dgm:t>
        <a:bodyPr/>
        <a:lstStyle/>
        <a:p>
          <a:endParaRPr lang="ru-RU"/>
        </a:p>
      </dgm:t>
    </dgm:pt>
    <dgm:pt modelId="{530D1A29-9FAE-417A-9247-8A2C782B7853}">
      <dgm:prSet phldrT="[Текст]" custT="1"/>
      <dgm:spPr>
        <a:solidFill>
          <a:srgbClr val="FF0000"/>
        </a:solidFill>
      </dgm:spPr>
      <dgm:t>
        <a:bodyPr/>
        <a:lstStyle/>
        <a:p>
          <a:r>
            <a:rPr lang="ru-RU" sz="2400" b="1" dirty="0" smtClean="0"/>
            <a:t>Санкт-Петербург</a:t>
          </a:r>
          <a:endParaRPr lang="ru-RU" sz="2400" b="1" dirty="0"/>
        </a:p>
      </dgm:t>
    </dgm:pt>
    <dgm:pt modelId="{A0204E9E-8E72-43C5-86F1-385395163E81}" type="parTrans" cxnId="{4EAB1E15-FCCF-4CD1-A8A2-90ABDAFC9DC7}">
      <dgm:prSet/>
      <dgm:spPr/>
      <dgm:t>
        <a:bodyPr/>
        <a:lstStyle/>
        <a:p>
          <a:endParaRPr lang="ru-RU"/>
        </a:p>
      </dgm:t>
    </dgm:pt>
    <dgm:pt modelId="{3FF73A41-6CFE-4BA7-A0D3-C020855F3863}" type="sibTrans" cxnId="{4EAB1E15-FCCF-4CD1-A8A2-90ABDAFC9DC7}">
      <dgm:prSet/>
      <dgm:spPr/>
      <dgm:t>
        <a:bodyPr/>
        <a:lstStyle/>
        <a:p>
          <a:endParaRPr lang="ru-RU"/>
        </a:p>
      </dgm:t>
    </dgm:pt>
    <dgm:pt modelId="{04BAA556-F60A-4EBB-B0AC-F6BE81567094}">
      <dgm:prSet phldrT="[Текст]" custT="1"/>
      <dgm:spPr>
        <a:solidFill>
          <a:srgbClr val="00B050"/>
        </a:solidFill>
      </dgm:spPr>
      <dgm:t>
        <a:bodyPr/>
        <a:lstStyle/>
        <a:p>
          <a:r>
            <a:rPr lang="ru-RU" sz="2400" b="1" dirty="0" smtClean="0"/>
            <a:t>металл</a:t>
          </a:r>
          <a:endParaRPr lang="ru-RU" sz="1800" b="1" dirty="0"/>
        </a:p>
      </dgm:t>
    </dgm:pt>
    <dgm:pt modelId="{71FC2A66-929F-4DAB-8210-F8E6040E2947}" type="parTrans" cxnId="{8B90B249-CB0D-4848-BEC5-2A28B0D4E549}">
      <dgm:prSet/>
      <dgm:spPr/>
      <dgm:t>
        <a:bodyPr/>
        <a:lstStyle/>
        <a:p>
          <a:endParaRPr lang="ru-RU"/>
        </a:p>
      </dgm:t>
    </dgm:pt>
    <dgm:pt modelId="{4A815BFA-A1AA-4C09-A087-CA0D369FD5B2}" type="sibTrans" cxnId="{8B90B249-CB0D-4848-BEC5-2A28B0D4E549}">
      <dgm:prSet/>
      <dgm:spPr/>
      <dgm:t>
        <a:bodyPr/>
        <a:lstStyle/>
        <a:p>
          <a:endParaRPr lang="ru-RU"/>
        </a:p>
      </dgm:t>
    </dgm:pt>
    <dgm:pt modelId="{39268F82-1FEA-48F3-8385-A9711E12CF65}">
      <dgm:prSet phldrT="[Текст]"/>
      <dgm:spPr/>
      <dgm:t>
        <a:bodyPr/>
        <a:lstStyle/>
        <a:p>
          <a:endParaRPr lang="ru-RU" dirty="0"/>
        </a:p>
      </dgm:t>
    </dgm:pt>
    <dgm:pt modelId="{3C230F39-F7E8-4379-9158-40A25C437D73}" type="parTrans" cxnId="{2A2EB933-9991-4D67-B39A-3561B4AF7744}">
      <dgm:prSet/>
      <dgm:spPr/>
      <dgm:t>
        <a:bodyPr/>
        <a:lstStyle/>
        <a:p>
          <a:endParaRPr lang="ru-RU"/>
        </a:p>
      </dgm:t>
    </dgm:pt>
    <dgm:pt modelId="{CD17C998-D3D6-4DE4-B073-F580E33CE32A}" type="sibTrans" cxnId="{2A2EB933-9991-4D67-B39A-3561B4AF7744}">
      <dgm:prSet/>
      <dgm:spPr/>
      <dgm:t>
        <a:bodyPr/>
        <a:lstStyle/>
        <a:p>
          <a:endParaRPr lang="ru-RU"/>
        </a:p>
      </dgm:t>
    </dgm:pt>
    <dgm:pt modelId="{6D815748-6395-4233-B59B-1EB0DBD6EF20}" type="pres">
      <dgm:prSet presAssocID="{444C48DF-907B-49A6-A809-D535C69B7A95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8D8A3B7-C9E6-4417-A5D0-0E946FA219C9}" type="pres">
      <dgm:prSet presAssocID="{444C48DF-907B-49A6-A809-D535C69B7A95}" presName="ellipse" presStyleLbl="trBgShp" presStyleIdx="0" presStyleCnt="1"/>
      <dgm:spPr/>
    </dgm:pt>
    <dgm:pt modelId="{CBCEBA5F-7C1B-4650-A296-0BC8DD6C7FE7}" type="pres">
      <dgm:prSet presAssocID="{444C48DF-907B-49A6-A809-D535C69B7A95}" presName="arrow1" presStyleLbl="fgShp" presStyleIdx="0" presStyleCnt="1"/>
      <dgm:spPr/>
    </dgm:pt>
    <dgm:pt modelId="{8C9072B3-282F-43C5-9EEF-B2E7CF730C11}" type="pres">
      <dgm:prSet presAssocID="{444C48DF-907B-49A6-A809-D535C69B7A95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6BA00B-FC4C-412E-B844-86651A59BB83}" type="pres">
      <dgm:prSet presAssocID="{530D1A29-9FAE-417A-9247-8A2C782B7853}" presName="item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5767F2-FA5C-471B-9833-84561F6C3E2F}" type="pres">
      <dgm:prSet presAssocID="{04BAA556-F60A-4EBB-B0AC-F6BE81567094}" presName="item2" presStyleLbl="node1" presStyleIdx="1" presStyleCnt="3" custScaleX="136855" custScaleY="136855" custLinFactNeighborX="-9846" custLinFactNeighborY="-272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D4AE80-20FC-4BB3-9298-8C40C1C908B7}" type="pres">
      <dgm:prSet presAssocID="{39268F82-1FEA-48F3-8385-A9711E12CF65}" presName="item3" presStyleLbl="node1" presStyleIdx="2" presStyleCnt="3" custLinFactNeighborX="43791" custLinFactNeighborY="-47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2665AB-75FC-47BF-95CD-3E7BF391872B}" type="pres">
      <dgm:prSet presAssocID="{444C48DF-907B-49A6-A809-D535C69B7A95}" presName="funnel" presStyleLbl="trAlignAcc1" presStyleIdx="0" presStyleCnt="1" custLinFactNeighborX="-498" custLinFactNeighborY="293"/>
      <dgm:spPr>
        <a:solidFill>
          <a:srgbClr val="FFFF00">
            <a:alpha val="40000"/>
          </a:srgbClr>
        </a:solidFill>
      </dgm:spPr>
    </dgm:pt>
  </dgm:ptLst>
  <dgm:cxnLst>
    <dgm:cxn modelId="{D3FCFAA4-6036-4CE6-BA9B-C4E5B220753A}" type="presOf" srcId="{444C48DF-907B-49A6-A809-D535C69B7A95}" destId="{6D815748-6395-4233-B59B-1EB0DBD6EF20}" srcOrd="0" destOrd="0" presId="urn:microsoft.com/office/officeart/2005/8/layout/funnel1"/>
    <dgm:cxn modelId="{0E79364F-2BDD-45F3-BBAB-39192D2A2A25}" type="presOf" srcId="{04BAA556-F60A-4EBB-B0AC-F6BE81567094}" destId="{126BA00B-FC4C-412E-B844-86651A59BB83}" srcOrd="0" destOrd="0" presId="urn:microsoft.com/office/officeart/2005/8/layout/funnel1"/>
    <dgm:cxn modelId="{4EAB1E15-FCCF-4CD1-A8A2-90ABDAFC9DC7}" srcId="{444C48DF-907B-49A6-A809-D535C69B7A95}" destId="{530D1A29-9FAE-417A-9247-8A2C782B7853}" srcOrd="1" destOrd="0" parTransId="{A0204E9E-8E72-43C5-86F1-385395163E81}" sibTransId="{3FF73A41-6CFE-4BA7-A0D3-C020855F3863}"/>
    <dgm:cxn modelId="{408A8964-1571-42EF-84A9-F72ABA83EB6F}" type="presOf" srcId="{530D1A29-9FAE-417A-9247-8A2C782B7853}" destId="{945767F2-FA5C-471B-9833-84561F6C3E2F}" srcOrd="0" destOrd="0" presId="urn:microsoft.com/office/officeart/2005/8/layout/funnel1"/>
    <dgm:cxn modelId="{2A2EB933-9991-4D67-B39A-3561B4AF7744}" srcId="{444C48DF-907B-49A6-A809-D535C69B7A95}" destId="{39268F82-1FEA-48F3-8385-A9711E12CF65}" srcOrd="3" destOrd="0" parTransId="{3C230F39-F7E8-4379-9158-40A25C437D73}" sibTransId="{CD17C998-D3D6-4DE4-B073-F580E33CE32A}"/>
    <dgm:cxn modelId="{D00E389E-EC03-4CFC-846A-57C5E39DFF44}" type="presOf" srcId="{39268F82-1FEA-48F3-8385-A9711E12CF65}" destId="{8C9072B3-282F-43C5-9EEF-B2E7CF730C11}" srcOrd="0" destOrd="0" presId="urn:microsoft.com/office/officeart/2005/8/layout/funnel1"/>
    <dgm:cxn modelId="{8B90B249-CB0D-4848-BEC5-2A28B0D4E549}" srcId="{444C48DF-907B-49A6-A809-D535C69B7A95}" destId="{04BAA556-F60A-4EBB-B0AC-F6BE81567094}" srcOrd="2" destOrd="0" parTransId="{71FC2A66-929F-4DAB-8210-F8E6040E2947}" sibTransId="{4A815BFA-A1AA-4C09-A087-CA0D369FD5B2}"/>
    <dgm:cxn modelId="{A341008E-3FE0-4098-AEF4-706280BDF19F}" srcId="{444C48DF-907B-49A6-A809-D535C69B7A95}" destId="{2B248A9F-8290-49E7-8DF6-97FE11A63A50}" srcOrd="0" destOrd="0" parTransId="{AE429EA4-3018-402D-A8CA-FFD346245E9A}" sibTransId="{B51CEF95-0B59-4AAF-8BA3-0E5CE528921F}"/>
    <dgm:cxn modelId="{16E678F1-236B-49E9-ABDC-3FC01F5ACEA1}" type="presOf" srcId="{2B248A9F-8290-49E7-8DF6-97FE11A63A50}" destId="{89D4AE80-20FC-4BB3-9298-8C40C1C908B7}" srcOrd="0" destOrd="0" presId="urn:microsoft.com/office/officeart/2005/8/layout/funnel1"/>
    <dgm:cxn modelId="{CBB6D507-5A76-41C9-A27D-97370D8EBDEB}" type="presParOf" srcId="{6D815748-6395-4233-B59B-1EB0DBD6EF20}" destId="{D8D8A3B7-C9E6-4417-A5D0-0E946FA219C9}" srcOrd="0" destOrd="0" presId="urn:microsoft.com/office/officeart/2005/8/layout/funnel1"/>
    <dgm:cxn modelId="{8A888E4C-AF16-4DB4-8A94-BC7BFA7E0BEB}" type="presParOf" srcId="{6D815748-6395-4233-B59B-1EB0DBD6EF20}" destId="{CBCEBA5F-7C1B-4650-A296-0BC8DD6C7FE7}" srcOrd="1" destOrd="0" presId="urn:microsoft.com/office/officeart/2005/8/layout/funnel1"/>
    <dgm:cxn modelId="{FAEEAA09-E547-4E74-B35D-C81D2220CB89}" type="presParOf" srcId="{6D815748-6395-4233-B59B-1EB0DBD6EF20}" destId="{8C9072B3-282F-43C5-9EEF-B2E7CF730C11}" srcOrd="2" destOrd="0" presId="urn:microsoft.com/office/officeart/2005/8/layout/funnel1"/>
    <dgm:cxn modelId="{EF4B721F-C1EC-48EB-8FAB-FFD285F4A2D0}" type="presParOf" srcId="{6D815748-6395-4233-B59B-1EB0DBD6EF20}" destId="{126BA00B-FC4C-412E-B844-86651A59BB83}" srcOrd="3" destOrd="0" presId="urn:microsoft.com/office/officeart/2005/8/layout/funnel1"/>
    <dgm:cxn modelId="{2163A058-EFB6-47B2-BC5D-95484267E621}" type="presParOf" srcId="{6D815748-6395-4233-B59B-1EB0DBD6EF20}" destId="{945767F2-FA5C-471B-9833-84561F6C3E2F}" srcOrd="4" destOrd="0" presId="urn:microsoft.com/office/officeart/2005/8/layout/funnel1"/>
    <dgm:cxn modelId="{E326A8FE-1644-4349-8BB0-A6407164DD55}" type="presParOf" srcId="{6D815748-6395-4233-B59B-1EB0DBD6EF20}" destId="{89D4AE80-20FC-4BB3-9298-8C40C1C908B7}" srcOrd="5" destOrd="0" presId="urn:microsoft.com/office/officeart/2005/8/layout/funnel1"/>
    <dgm:cxn modelId="{8A16C1ED-33E7-41D5-AA20-E55C65687834}" type="presParOf" srcId="{6D815748-6395-4233-B59B-1EB0DBD6EF20}" destId="{042665AB-75FC-47BF-95CD-3E7BF391872B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47C6483-7F4E-4CE3-8789-6FB6BC748C6C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0"/>
      <dgm:spPr/>
    </dgm:pt>
    <dgm:pt modelId="{187A2149-F98C-4256-9206-721C9C025EF2}">
      <dgm:prSet phldrT="[Текст]" phldr="1"/>
      <dgm:spPr/>
      <dgm:t>
        <a:bodyPr/>
        <a:lstStyle/>
        <a:p>
          <a:endParaRPr lang="ru-RU" dirty="0"/>
        </a:p>
      </dgm:t>
    </dgm:pt>
    <dgm:pt modelId="{514E7517-7C06-4500-A829-4B1021DB975C}" type="parTrans" cxnId="{FB28FCD8-EC06-45A7-A52E-B2FF90C160A3}">
      <dgm:prSet/>
      <dgm:spPr/>
      <dgm:t>
        <a:bodyPr/>
        <a:lstStyle/>
        <a:p>
          <a:endParaRPr lang="ru-RU"/>
        </a:p>
      </dgm:t>
    </dgm:pt>
    <dgm:pt modelId="{FF6116F3-5AB5-4672-A25F-00BD6C175DC1}" type="sibTrans" cxnId="{FB28FCD8-EC06-45A7-A52E-B2FF90C160A3}">
      <dgm:prSet/>
      <dgm:spPr/>
      <dgm:t>
        <a:bodyPr/>
        <a:lstStyle/>
        <a:p>
          <a:endParaRPr lang="ru-RU"/>
        </a:p>
      </dgm:t>
    </dgm:pt>
    <dgm:pt modelId="{D92E2EB2-FE88-4ABB-8B1A-5FEFAB04DD64}">
      <dgm:prSet phldrT="[Текст]" phldr="1"/>
      <dgm:spPr/>
      <dgm:t>
        <a:bodyPr/>
        <a:lstStyle/>
        <a:p>
          <a:endParaRPr lang="ru-RU" dirty="0"/>
        </a:p>
      </dgm:t>
    </dgm:pt>
    <dgm:pt modelId="{AF8278AB-27BF-4374-A87E-7D38D6C4BA72}" type="sibTrans" cxnId="{36E283D1-5320-450C-8BBD-27182D2823FF}">
      <dgm:prSet/>
      <dgm:spPr/>
      <dgm:t>
        <a:bodyPr/>
        <a:lstStyle/>
        <a:p>
          <a:endParaRPr lang="ru-RU"/>
        </a:p>
      </dgm:t>
    </dgm:pt>
    <dgm:pt modelId="{6C09E400-C3D0-4D53-942A-9A7A43B050F4}" type="parTrans" cxnId="{36E283D1-5320-450C-8BBD-27182D2823FF}">
      <dgm:prSet/>
      <dgm:spPr/>
      <dgm:t>
        <a:bodyPr/>
        <a:lstStyle/>
        <a:p>
          <a:endParaRPr lang="ru-RU"/>
        </a:p>
      </dgm:t>
    </dgm:pt>
    <dgm:pt modelId="{1EF121C9-32B7-491D-8E56-85043387DCF5}">
      <dgm:prSet phldrT="[Текст]" phldr="1"/>
      <dgm:spPr/>
      <dgm:t>
        <a:bodyPr/>
        <a:lstStyle/>
        <a:p>
          <a:endParaRPr lang="ru-RU" dirty="0"/>
        </a:p>
      </dgm:t>
    </dgm:pt>
    <dgm:pt modelId="{A82A55BC-4791-455C-A42B-0ECDCA7FDD48}" type="sibTrans" cxnId="{FE8A42D4-7319-4EEE-9630-C5891C53CA1C}">
      <dgm:prSet/>
      <dgm:spPr/>
      <dgm:t>
        <a:bodyPr/>
        <a:lstStyle/>
        <a:p>
          <a:endParaRPr lang="ru-RU"/>
        </a:p>
      </dgm:t>
    </dgm:pt>
    <dgm:pt modelId="{4086DDAC-D0C8-4DF6-AFD3-29DECF9101FB}" type="parTrans" cxnId="{FE8A42D4-7319-4EEE-9630-C5891C53CA1C}">
      <dgm:prSet/>
      <dgm:spPr/>
      <dgm:t>
        <a:bodyPr/>
        <a:lstStyle/>
        <a:p>
          <a:endParaRPr lang="ru-RU"/>
        </a:p>
      </dgm:t>
    </dgm:pt>
    <dgm:pt modelId="{FF308CD7-C3DD-43E2-97CC-04D8282F6021}" type="pres">
      <dgm:prSet presAssocID="{E47C6483-7F4E-4CE3-8789-6FB6BC748C6C}" presName="Name0" presStyleCnt="0">
        <dgm:presLayoutVars>
          <dgm:dir/>
          <dgm:resizeHandles val="exact"/>
        </dgm:presLayoutVars>
      </dgm:prSet>
      <dgm:spPr/>
    </dgm:pt>
    <dgm:pt modelId="{ACA2D90D-AD5A-4FB0-A61E-7C3C97506555}" type="pres">
      <dgm:prSet presAssocID="{E47C6483-7F4E-4CE3-8789-6FB6BC748C6C}" presName="bkgdShp" presStyleLbl="alignAccFollowNode1" presStyleIdx="0" presStyleCnt="1"/>
      <dgm:spPr/>
    </dgm:pt>
    <dgm:pt modelId="{012BABA3-0F49-4B4E-87E2-3A8D41DF12A8}" type="pres">
      <dgm:prSet presAssocID="{E47C6483-7F4E-4CE3-8789-6FB6BC748C6C}" presName="linComp" presStyleCnt="0"/>
      <dgm:spPr/>
    </dgm:pt>
    <dgm:pt modelId="{98703665-3B7B-4685-BBD5-793640C57E5D}" type="pres">
      <dgm:prSet presAssocID="{187A2149-F98C-4256-9206-721C9C025EF2}" presName="compNode" presStyleCnt="0"/>
      <dgm:spPr/>
    </dgm:pt>
    <dgm:pt modelId="{F5E69719-2407-42C8-8432-0D135A296FA8}" type="pres">
      <dgm:prSet presAssocID="{187A2149-F98C-4256-9206-721C9C025EF2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DF917B-371B-4FE3-8666-C8170FDC8A78}" type="pres">
      <dgm:prSet presAssocID="{187A2149-F98C-4256-9206-721C9C025EF2}" presName="invisiNode" presStyleLbl="node1" presStyleIdx="0" presStyleCnt="3"/>
      <dgm:spPr/>
    </dgm:pt>
    <dgm:pt modelId="{AD32BBC0-7D32-47C3-A6A2-ED10700EDAE8}" type="pres">
      <dgm:prSet presAssocID="{187A2149-F98C-4256-9206-721C9C025EF2}" presName="imagNode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5DDE6EB-8C06-40AC-A260-2FA563AC3213}" type="pres">
      <dgm:prSet presAssocID="{FF6116F3-5AB5-4672-A25F-00BD6C175DC1}" presName="sibTrans" presStyleLbl="sibTrans2D1" presStyleIdx="0" presStyleCnt="0"/>
      <dgm:spPr/>
      <dgm:t>
        <a:bodyPr/>
        <a:lstStyle/>
        <a:p>
          <a:endParaRPr lang="ru-RU"/>
        </a:p>
      </dgm:t>
    </dgm:pt>
    <dgm:pt modelId="{28CE8A2B-5F58-4B6F-99B8-D7F25EF2F00E}" type="pres">
      <dgm:prSet presAssocID="{1EF121C9-32B7-491D-8E56-85043387DCF5}" presName="compNode" presStyleCnt="0"/>
      <dgm:spPr/>
    </dgm:pt>
    <dgm:pt modelId="{1A211EC0-D720-4651-8967-6A1EF5581624}" type="pres">
      <dgm:prSet presAssocID="{1EF121C9-32B7-491D-8E56-85043387DCF5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0A3C60-07D9-4891-9B58-E5A7CA6F4D68}" type="pres">
      <dgm:prSet presAssocID="{1EF121C9-32B7-491D-8E56-85043387DCF5}" presName="invisiNode" presStyleLbl="node1" presStyleIdx="1" presStyleCnt="3"/>
      <dgm:spPr/>
    </dgm:pt>
    <dgm:pt modelId="{B5163376-BCF1-46F8-B922-1BE6DC20DFC8}" type="pres">
      <dgm:prSet presAssocID="{1EF121C9-32B7-491D-8E56-85043387DCF5}" presName="imagNode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BA54EE11-8A8A-4F14-8B9D-92E4E76144C4}" type="pres">
      <dgm:prSet presAssocID="{A82A55BC-4791-455C-A42B-0ECDCA7FDD48}" presName="sibTrans" presStyleLbl="sibTrans2D1" presStyleIdx="0" presStyleCnt="0"/>
      <dgm:spPr/>
      <dgm:t>
        <a:bodyPr/>
        <a:lstStyle/>
        <a:p>
          <a:endParaRPr lang="ru-RU"/>
        </a:p>
      </dgm:t>
    </dgm:pt>
    <dgm:pt modelId="{894C478B-3B73-4115-8486-4C534BD6B00B}" type="pres">
      <dgm:prSet presAssocID="{D92E2EB2-FE88-4ABB-8B1A-5FEFAB04DD64}" presName="compNode" presStyleCnt="0"/>
      <dgm:spPr/>
    </dgm:pt>
    <dgm:pt modelId="{EB1D155E-D8AF-48A4-AF06-099464C3F99C}" type="pres">
      <dgm:prSet presAssocID="{D92E2EB2-FE88-4ABB-8B1A-5FEFAB04DD64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A034F4-43C3-422D-B343-3EA25F2A6758}" type="pres">
      <dgm:prSet presAssocID="{D92E2EB2-FE88-4ABB-8B1A-5FEFAB04DD64}" presName="invisiNode" presStyleLbl="node1" presStyleIdx="2" presStyleCnt="3"/>
      <dgm:spPr/>
    </dgm:pt>
    <dgm:pt modelId="{A408201D-F434-43B8-9461-AF5570884E66}" type="pres">
      <dgm:prSet presAssocID="{D92E2EB2-FE88-4ABB-8B1A-5FEFAB04DD64}" presName="imagNode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36E283D1-5320-450C-8BBD-27182D2823FF}" srcId="{E47C6483-7F4E-4CE3-8789-6FB6BC748C6C}" destId="{D92E2EB2-FE88-4ABB-8B1A-5FEFAB04DD64}" srcOrd="2" destOrd="0" parTransId="{6C09E400-C3D0-4D53-942A-9A7A43B050F4}" sibTransId="{AF8278AB-27BF-4374-A87E-7D38D6C4BA72}"/>
    <dgm:cxn modelId="{FE8A42D4-7319-4EEE-9630-C5891C53CA1C}" srcId="{E47C6483-7F4E-4CE3-8789-6FB6BC748C6C}" destId="{1EF121C9-32B7-491D-8E56-85043387DCF5}" srcOrd="1" destOrd="0" parTransId="{4086DDAC-D0C8-4DF6-AFD3-29DECF9101FB}" sibTransId="{A82A55BC-4791-455C-A42B-0ECDCA7FDD48}"/>
    <dgm:cxn modelId="{05C13864-5FDF-42C0-A0BB-777171DB8FF8}" type="presOf" srcId="{A82A55BC-4791-455C-A42B-0ECDCA7FDD48}" destId="{BA54EE11-8A8A-4F14-8B9D-92E4E76144C4}" srcOrd="0" destOrd="0" presId="urn:microsoft.com/office/officeart/2005/8/layout/pList2"/>
    <dgm:cxn modelId="{8ABD0FA6-D720-4BE1-AA28-DE306AAED94C}" type="presOf" srcId="{E47C6483-7F4E-4CE3-8789-6FB6BC748C6C}" destId="{FF308CD7-C3DD-43E2-97CC-04D8282F6021}" srcOrd="0" destOrd="0" presId="urn:microsoft.com/office/officeart/2005/8/layout/pList2"/>
    <dgm:cxn modelId="{F686F4BA-5E94-4E90-9466-CB0A2C8071E9}" type="presOf" srcId="{187A2149-F98C-4256-9206-721C9C025EF2}" destId="{F5E69719-2407-42C8-8432-0D135A296FA8}" srcOrd="0" destOrd="0" presId="urn:microsoft.com/office/officeart/2005/8/layout/pList2"/>
    <dgm:cxn modelId="{70D04695-69BD-4463-AFE9-15452F0FD181}" type="presOf" srcId="{1EF121C9-32B7-491D-8E56-85043387DCF5}" destId="{1A211EC0-D720-4651-8967-6A1EF5581624}" srcOrd="0" destOrd="0" presId="urn:microsoft.com/office/officeart/2005/8/layout/pList2"/>
    <dgm:cxn modelId="{FB28FCD8-EC06-45A7-A52E-B2FF90C160A3}" srcId="{E47C6483-7F4E-4CE3-8789-6FB6BC748C6C}" destId="{187A2149-F98C-4256-9206-721C9C025EF2}" srcOrd="0" destOrd="0" parTransId="{514E7517-7C06-4500-A829-4B1021DB975C}" sibTransId="{FF6116F3-5AB5-4672-A25F-00BD6C175DC1}"/>
    <dgm:cxn modelId="{C15F64CE-288D-4698-B61D-E42E096AFB2B}" type="presOf" srcId="{D92E2EB2-FE88-4ABB-8B1A-5FEFAB04DD64}" destId="{EB1D155E-D8AF-48A4-AF06-099464C3F99C}" srcOrd="0" destOrd="0" presId="urn:microsoft.com/office/officeart/2005/8/layout/pList2"/>
    <dgm:cxn modelId="{3726B316-4525-42EB-94FB-CB07B4100313}" type="presOf" srcId="{FF6116F3-5AB5-4672-A25F-00BD6C175DC1}" destId="{75DDE6EB-8C06-40AC-A260-2FA563AC3213}" srcOrd="0" destOrd="0" presId="urn:microsoft.com/office/officeart/2005/8/layout/pList2"/>
    <dgm:cxn modelId="{EC3170D3-EDBB-4619-8569-306CDA00C77C}" type="presParOf" srcId="{FF308CD7-C3DD-43E2-97CC-04D8282F6021}" destId="{ACA2D90D-AD5A-4FB0-A61E-7C3C97506555}" srcOrd="0" destOrd="0" presId="urn:microsoft.com/office/officeart/2005/8/layout/pList2"/>
    <dgm:cxn modelId="{92A9FE58-BE72-4B77-8FF1-3C6683347F44}" type="presParOf" srcId="{FF308CD7-C3DD-43E2-97CC-04D8282F6021}" destId="{012BABA3-0F49-4B4E-87E2-3A8D41DF12A8}" srcOrd="1" destOrd="0" presId="urn:microsoft.com/office/officeart/2005/8/layout/pList2"/>
    <dgm:cxn modelId="{BDC5226E-EB58-421A-9892-29BECB7B1304}" type="presParOf" srcId="{012BABA3-0F49-4B4E-87E2-3A8D41DF12A8}" destId="{98703665-3B7B-4685-BBD5-793640C57E5D}" srcOrd="0" destOrd="0" presId="urn:microsoft.com/office/officeart/2005/8/layout/pList2"/>
    <dgm:cxn modelId="{00DF6F94-8049-4974-A840-B37A96F4B3F7}" type="presParOf" srcId="{98703665-3B7B-4685-BBD5-793640C57E5D}" destId="{F5E69719-2407-42C8-8432-0D135A296FA8}" srcOrd="0" destOrd="0" presId="urn:microsoft.com/office/officeart/2005/8/layout/pList2"/>
    <dgm:cxn modelId="{3C95416E-3EA1-497D-ACD9-5305D1DA82E3}" type="presParOf" srcId="{98703665-3B7B-4685-BBD5-793640C57E5D}" destId="{7BDF917B-371B-4FE3-8666-C8170FDC8A78}" srcOrd="1" destOrd="0" presId="urn:microsoft.com/office/officeart/2005/8/layout/pList2"/>
    <dgm:cxn modelId="{0AE558CF-A84A-4C1B-90F4-B3E5CD6B5ABD}" type="presParOf" srcId="{98703665-3B7B-4685-BBD5-793640C57E5D}" destId="{AD32BBC0-7D32-47C3-A6A2-ED10700EDAE8}" srcOrd="2" destOrd="0" presId="urn:microsoft.com/office/officeart/2005/8/layout/pList2"/>
    <dgm:cxn modelId="{17742D0E-8A54-408D-BD0E-5525C2C5CA8A}" type="presParOf" srcId="{012BABA3-0F49-4B4E-87E2-3A8D41DF12A8}" destId="{75DDE6EB-8C06-40AC-A260-2FA563AC3213}" srcOrd="1" destOrd="0" presId="urn:microsoft.com/office/officeart/2005/8/layout/pList2"/>
    <dgm:cxn modelId="{7D03CD3B-5952-419C-A566-EB27F5A38018}" type="presParOf" srcId="{012BABA3-0F49-4B4E-87E2-3A8D41DF12A8}" destId="{28CE8A2B-5F58-4B6F-99B8-D7F25EF2F00E}" srcOrd="2" destOrd="0" presId="urn:microsoft.com/office/officeart/2005/8/layout/pList2"/>
    <dgm:cxn modelId="{F3BC2A1A-5ED2-486E-9325-18292DD88B83}" type="presParOf" srcId="{28CE8A2B-5F58-4B6F-99B8-D7F25EF2F00E}" destId="{1A211EC0-D720-4651-8967-6A1EF5581624}" srcOrd="0" destOrd="0" presId="urn:microsoft.com/office/officeart/2005/8/layout/pList2"/>
    <dgm:cxn modelId="{2B00F7C8-6725-4458-A3A3-5BD6BF4BDC2E}" type="presParOf" srcId="{28CE8A2B-5F58-4B6F-99B8-D7F25EF2F00E}" destId="{C80A3C60-07D9-4891-9B58-E5A7CA6F4D68}" srcOrd="1" destOrd="0" presId="urn:microsoft.com/office/officeart/2005/8/layout/pList2"/>
    <dgm:cxn modelId="{4F02DF56-DADF-43A0-8929-22A502968655}" type="presParOf" srcId="{28CE8A2B-5F58-4B6F-99B8-D7F25EF2F00E}" destId="{B5163376-BCF1-46F8-B922-1BE6DC20DFC8}" srcOrd="2" destOrd="0" presId="urn:microsoft.com/office/officeart/2005/8/layout/pList2"/>
    <dgm:cxn modelId="{1C94C75A-33A2-4EA6-BC29-88B50470C7D5}" type="presParOf" srcId="{012BABA3-0F49-4B4E-87E2-3A8D41DF12A8}" destId="{BA54EE11-8A8A-4F14-8B9D-92E4E76144C4}" srcOrd="3" destOrd="0" presId="urn:microsoft.com/office/officeart/2005/8/layout/pList2"/>
    <dgm:cxn modelId="{5E529A8A-1CCE-4C5B-825C-3DAD18623AF0}" type="presParOf" srcId="{012BABA3-0F49-4B4E-87E2-3A8D41DF12A8}" destId="{894C478B-3B73-4115-8486-4C534BD6B00B}" srcOrd="4" destOrd="0" presId="urn:microsoft.com/office/officeart/2005/8/layout/pList2"/>
    <dgm:cxn modelId="{EA7047DC-C590-46AB-A882-ADDE3B2F3776}" type="presParOf" srcId="{894C478B-3B73-4115-8486-4C534BD6B00B}" destId="{EB1D155E-D8AF-48A4-AF06-099464C3F99C}" srcOrd="0" destOrd="0" presId="urn:microsoft.com/office/officeart/2005/8/layout/pList2"/>
    <dgm:cxn modelId="{959096C3-4AED-49DC-874F-5CD0C4EAF099}" type="presParOf" srcId="{894C478B-3B73-4115-8486-4C534BD6B00B}" destId="{F6A034F4-43C3-422D-B343-3EA25F2A6758}" srcOrd="1" destOrd="0" presId="urn:microsoft.com/office/officeart/2005/8/layout/pList2"/>
    <dgm:cxn modelId="{5F756D4A-3A42-440B-9DEC-31A3B6F6A26C}" type="presParOf" srcId="{894C478B-3B73-4115-8486-4C534BD6B00B}" destId="{A408201D-F434-43B8-9461-AF5570884E66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E2C6309-D0DB-48AB-888C-31168DB60145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807D06E-2362-4159-95A6-A6DBE541F5D7}">
      <dgm:prSet phldrT="[Текст]"/>
      <dgm:spPr/>
      <dgm:t>
        <a:bodyPr/>
        <a:lstStyle/>
        <a:p>
          <a:r>
            <a:rPr lang="ru-RU" dirty="0" smtClean="0"/>
            <a:t>???</a:t>
          </a:r>
          <a:endParaRPr lang="ru-RU" dirty="0"/>
        </a:p>
      </dgm:t>
    </dgm:pt>
    <dgm:pt modelId="{E89EB755-9D65-4A9F-ADC9-1EBB0BE66C85}" type="parTrans" cxnId="{CFD82AA4-D330-4B74-B00E-9C49135BAF4F}">
      <dgm:prSet/>
      <dgm:spPr/>
      <dgm:t>
        <a:bodyPr/>
        <a:lstStyle/>
        <a:p>
          <a:endParaRPr lang="ru-RU"/>
        </a:p>
      </dgm:t>
    </dgm:pt>
    <dgm:pt modelId="{B2DEDDD3-1E61-4DC2-B6A3-19CE1214DAC2}" type="sibTrans" cxnId="{CFD82AA4-D330-4B74-B00E-9C49135BAF4F}">
      <dgm:prSet/>
      <dgm:spPr/>
      <dgm:t>
        <a:bodyPr/>
        <a:lstStyle/>
        <a:p>
          <a:endParaRPr lang="ru-RU"/>
        </a:p>
      </dgm:t>
    </dgm:pt>
    <dgm:pt modelId="{BE89AFC4-8BCE-415A-B9D8-F3E844D10F5E}">
      <dgm:prSet phldrT="[Текст]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ru-RU" dirty="0" smtClean="0"/>
            <a:t>французский язык</a:t>
          </a:r>
          <a:endParaRPr lang="ru-RU" dirty="0"/>
        </a:p>
      </dgm:t>
    </dgm:pt>
    <dgm:pt modelId="{ABAF6573-9278-4126-AE24-3A64779A1E71}" type="parTrans" cxnId="{987655BC-336A-4AC4-B6B1-BC42F3D42541}">
      <dgm:prSet/>
      <dgm:spPr/>
      <dgm:t>
        <a:bodyPr/>
        <a:lstStyle/>
        <a:p>
          <a:endParaRPr lang="ru-RU"/>
        </a:p>
      </dgm:t>
    </dgm:pt>
    <dgm:pt modelId="{7B88C6AB-1051-41CA-A36A-ABE67CAA23AC}" type="sibTrans" cxnId="{987655BC-336A-4AC4-B6B1-BC42F3D42541}">
      <dgm:prSet/>
      <dgm:spPr/>
      <dgm:t>
        <a:bodyPr/>
        <a:lstStyle/>
        <a:p>
          <a:endParaRPr lang="ru-RU"/>
        </a:p>
      </dgm:t>
    </dgm:pt>
    <dgm:pt modelId="{ECC37028-FCE8-4E26-A1EB-4496542F8DEF}">
      <dgm:prSet phldrT="[Текст]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dirty="0" smtClean="0"/>
            <a:t>пожар</a:t>
          </a:r>
          <a:endParaRPr lang="ru-RU" dirty="0"/>
        </a:p>
      </dgm:t>
    </dgm:pt>
    <dgm:pt modelId="{658D2E67-5995-4B60-ACD4-4CB8E1F9A8D5}" type="parTrans" cxnId="{7EC25AF7-2900-4815-AE3A-C2BF39D040EB}">
      <dgm:prSet/>
      <dgm:spPr/>
      <dgm:t>
        <a:bodyPr/>
        <a:lstStyle/>
        <a:p>
          <a:endParaRPr lang="ru-RU"/>
        </a:p>
      </dgm:t>
    </dgm:pt>
    <dgm:pt modelId="{921CFECD-48E0-4FEE-A8C5-DE52D3677DA5}" type="sibTrans" cxnId="{7EC25AF7-2900-4815-AE3A-C2BF39D040EB}">
      <dgm:prSet/>
      <dgm:spPr/>
      <dgm:t>
        <a:bodyPr/>
        <a:lstStyle/>
        <a:p>
          <a:endParaRPr lang="ru-RU"/>
        </a:p>
      </dgm:t>
    </dgm:pt>
    <dgm:pt modelId="{1A2525B3-FB0F-4316-989D-6FBE620FE0E9}">
      <dgm:prSet phldrT="[Текст]"/>
      <dgm:spPr>
        <a:solidFill>
          <a:srgbClr val="00B050"/>
        </a:solidFill>
      </dgm:spPr>
      <dgm:t>
        <a:bodyPr/>
        <a:lstStyle/>
        <a:p>
          <a:r>
            <a:rPr lang="ru-RU" dirty="0" smtClean="0"/>
            <a:t>дуб</a:t>
          </a:r>
          <a:endParaRPr lang="ru-RU" dirty="0"/>
        </a:p>
      </dgm:t>
    </dgm:pt>
    <dgm:pt modelId="{B6BF27AA-3262-4398-8D86-DA40D615675E}" type="parTrans" cxnId="{C4EDAB4C-8E63-4B22-AB05-8F79EB36750F}">
      <dgm:prSet/>
      <dgm:spPr/>
      <dgm:t>
        <a:bodyPr/>
        <a:lstStyle/>
        <a:p>
          <a:endParaRPr lang="ru-RU"/>
        </a:p>
      </dgm:t>
    </dgm:pt>
    <dgm:pt modelId="{F24B25ED-06DE-4BE6-8657-77AB483D3677}" type="sibTrans" cxnId="{C4EDAB4C-8E63-4B22-AB05-8F79EB36750F}">
      <dgm:prSet/>
      <dgm:spPr/>
      <dgm:t>
        <a:bodyPr/>
        <a:lstStyle/>
        <a:p>
          <a:endParaRPr lang="ru-RU"/>
        </a:p>
      </dgm:t>
    </dgm:pt>
    <dgm:pt modelId="{FC48B5BA-53F0-4FFC-9FA4-16D105622A0C}" type="pres">
      <dgm:prSet presAssocID="{5E2C6309-D0DB-48AB-888C-31168DB60145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9B45CC2-6EF4-4F45-B37D-0C1A21417ED7}" type="pres">
      <dgm:prSet presAssocID="{6807D06E-2362-4159-95A6-A6DBE541F5D7}" presName="centerShape" presStyleLbl="node0" presStyleIdx="0" presStyleCnt="1"/>
      <dgm:spPr/>
      <dgm:t>
        <a:bodyPr/>
        <a:lstStyle/>
        <a:p>
          <a:endParaRPr lang="ru-RU"/>
        </a:p>
      </dgm:t>
    </dgm:pt>
    <dgm:pt modelId="{E6399948-8248-4BB4-B566-B9F83330E132}" type="pres">
      <dgm:prSet presAssocID="{ABAF6573-9278-4126-AE24-3A64779A1E71}" presName="parTrans" presStyleLbl="bgSibTrans2D1" presStyleIdx="0" presStyleCnt="3"/>
      <dgm:spPr/>
      <dgm:t>
        <a:bodyPr/>
        <a:lstStyle/>
        <a:p>
          <a:endParaRPr lang="ru-RU"/>
        </a:p>
      </dgm:t>
    </dgm:pt>
    <dgm:pt modelId="{5606193D-52F8-4864-82E7-3D0AF0E04B76}" type="pres">
      <dgm:prSet presAssocID="{BE89AFC4-8BCE-415A-B9D8-F3E844D10F5E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36DC03-6374-4D33-B6A1-185F13880A60}" type="pres">
      <dgm:prSet presAssocID="{658D2E67-5995-4B60-ACD4-4CB8E1F9A8D5}" presName="parTrans" presStyleLbl="bgSibTrans2D1" presStyleIdx="1" presStyleCnt="3"/>
      <dgm:spPr/>
      <dgm:t>
        <a:bodyPr/>
        <a:lstStyle/>
        <a:p>
          <a:endParaRPr lang="ru-RU"/>
        </a:p>
      </dgm:t>
    </dgm:pt>
    <dgm:pt modelId="{1B572AA8-EE3C-44D9-8050-9BEE7A57056D}" type="pres">
      <dgm:prSet presAssocID="{ECC37028-FCE8-4E26-A1EB-4496542F8DE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B699DF-E862-4BD2-A971-3AB7F299DC51}" type="pres">
      <dgm:prSet presAssocID="{B6BF27AA-3262-4398-8D86-DA40D615675E}" presName="parTrans" presStyleLbl="bgSibTrans2D1" presStyleIdx="2" presStyleCnt="3"/>
      <dgm:spPr/>
      <dgm:t>
        <a:bodyPr/>
        <a:lstStyle/>
        <a:p>
          <a:endParaRPr lang="ru-RU"/>
        </a:p>
      </dgm:t>
    </dgm:pt>
    <dgm:pt modelId="{412632A3-FF4D-4308-8B4E-7236BA47EBB7}" type="pres">
      <dgm:prSet presAssocID="{1A2525B3-FB0F-4316-989D-6FBE620FE0E9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32257FE-C0AE-481D-B6EB-EE64D4A3065A}" type="presOf" srcId="{ABAF6573-9278-4126-AE24-3A64779A1E71}" destId="{E6399948-8248-4BB4-B566-B9F83330E132}" srcOrd="0" destOrd="0" presId="urn:microsoft.com/office/officeart/2005/8/layout/radial4"/>
    <dgm:cxn modelId="{BF5ABC5D-91B1-4894-878E-6903B3FCD401}" type="presOf" srcId="{5E2C6309-D0DB-48AB-888C-31168DB60145}" destId="{FC48B5BA-53F0-4FFC-9FA4-16D105622A0C}" srcOrd="0" destOrd="0" presId="urn:microsoft.com/office/officeart/2005/8/layout/radial4"/>
    <dgm:cxn modelId="{F96329C7-49E8-4765-89F3-C0BB966877AA}" type="presOf" srcId="{6807D06E-2362-4159-95A6-A6DBE541F5D7}" destId="{39B45CC2-6EF4-4F45-B37D-0C1A21417ED7}" srcOrd="0" destOrd="0" presId="urn:microsoft.com/office/officeart/2005/8/layout/radial4"/>
    <dgm:cxn modelId="{BB7A4E10-2666-4E49-8415-E06D12A2769A}" type="presOf" srcId="{658D2E67-5995-4B60-ACD4-4CB8E1F9A8D5}" destId="{C836DC03-6374-4D33-B6A1-185F13880A60}" srcOrd="0" destOrd="0" presId="urn:microsoft.com/office/officeart/2005/8/layout/radial4"/>
    <dgm:cxn modelId="{CFD82AA4-D330-4B74-B00E-9C49135BAF4F}" srcId="{5E2C6309-D0DB-48AB-888C-31168DB60145}" destId="{6807D06E-2362-4159-95A6-A6DBE541F5D7}" srcOrd="0" destOrd="0" parTransId="{E89EB755-9D65-4A9F-ADC9-1EBB0BE66C85}" sibTransId="{B2DEDDD3-1E61-4DC2-B6A3-19CE1214DAC2}"/>
    <dgm:cxn modelId="{7EC25AF7-2900-4815-AE3A-C2BF39D040EB}" srcId="{6807D06E-2362-4159-95A6-A6DBE541F5D7}" destId="{ECC37028-FCE8-4E26-A1EB-4496542F8DEF}" srcOrd="1" destOrd="0" parTransId="{658D2E67-5995-4B60-ACD4-4CB8E1F9A8D5}" sibTransId="{921CFECD-48E0-4FEE-A8C5-DE52D3677DA5}"/>
    <dgm:cxn modelId="{13946F6B-85B8-4205-A75D-FF0BBBC7B787}" type="presOf" srcId="{1A2525B3-FB0F-4316-989D-6FBE620FE0E9}" destId="{412632A3-FF4D-4308-8B4E-7236BA47EBB7}" srcOrd="0" destOrd="0" presId="urn:microsoft.com/office/officeart/2005/8/layout/radial4"/>
    <dgm:cxn modelId="{C4EDAB4C-8E63-4B22-AB05-8F79EB36750F}" srcId="{6807D06E-2362-4159-95A6-A6DBE541F5D7}" destId="{1A2525B3-FB0F-4316-989D-6FBE620FE0E9}" srcOrd="2" destOrd="0" parTransId="{B6BF27AA-3262-4398-8D86-DA40D615675E}" sibTransId="{F24B25ED-06DE-4BE6-8657-77AB483D3677}"/>
    <dgm:cxn modelId="{2930BFF5-1CCE-4B4D-9822-11C9B3D536A2}" type="presOf" srcId="{BE89AFC4-8BCE-415A-B9D8-F3E844D10F5E}" destId="{5606193D-52F8-4864-82E7-3D0AF0E04B76}" srcOrd="0" destOrd="0" presId="urn:microsoft.com/office/officeart/2005/8/layout/radial4"/>
    <dgm:cxn modelId="{7EE674B2-F5BD-4090-A4E4-030348604159}" type="presOf" srcId="{ECC37028-FCE8-4E26-A1EB-4496542F8DEF}" destId="{1B572AA8-EE3C-44D9-8050-9BEE7A57056D}" srcOrd="0" destOrd="0" presId="urn:microsoft.com/office/officeart/2005/8/layout/radial4"/>
    <dgm:cxn modelId="{987655BC-336A-4AC4-B6B1-BC42F3D42541}" srcId="{6807D06E-2362-4159-95A6-A6DBE541F5D7}" destId="{BE89AFC4-8BCE-415A-B9D8-F3E844D10F5E}" srcOrd="0" destOrd="0" parTransId="{ABAF6573-9278-4126-AE24-3A64779A1E71}" sibTransId="{7B88C6AB-1051-41CA-A36A-ABE67CAA23AC}"/>
    <dgm:cxn modelId="{4500F76B-8BA0-41BE-8D5C-6E9CFDF67F92}" type="presOf" srcId="{B6BF27AA-3262-4398-8D86-DA40D615675E}" destId="{68B699DF-E862-4BD2-A971-3AB7F299DC51}" srcOrd="0" destOrd="0" presId="urn:microsoft.com/office/officeart/2005/8/layout/radial4"/>
    <dgm:cxn modelId="{F000562B-9E4A-4029-BD09-3BADE58697FC}" type="presParOf" srcId="{FC48B5BA-53F0-4FFC-9FA4-16D105622A0C}" destId="{39B45CC2-6EF4-4F45-B37D-0C1A21417ED7}" srcOrd="0" destOrd="0" presId="urn:microsoft.com/office/officeart/2005/8/layout/radial4"/>
    <dgm:cxn modelId="{EDF4EBFF-1A48-44C2-852B-FDD9CC6C0290}" type="presParOf" srcId="{FC48B5BA-53F0-4FFC-9FA4-16D105622A0C}" destId="{E6399948-8248-4BB4-B566-B9F83330E132}" srcOrd="1" destOrd="0" presId="urn:microsoft.com/office/officeart/2005/8/layout/radial4"/>
    <dgm:cxn modelId="{A1E0D100-6B3E-43AF-9E54-EBC6D99DB72D}" type="presParOf" srcId="{FC48B5BA-53F0-4FFC-9FA4-16D105622A0C}" destId="{5606193D-52F8-4864-82E7-3D0AF0E04B76}" srcOrd="2" destOrd="0" presId="urn:microsoft.com/office/officeart/2005/8/layout/radial4"/>
    <dgm:cxn modelId="{585DA759-E152-4054-BDC1-67BA751D8839}" type="presParOf" srcId="{FC48B5BA-53F0-4FFC-9FA4-16D105622A0C}" destId="{C836DC03-6374-4D33-B6A1-185F13880A60}" srcOrd="3" destOrd="0" presId="urn:microsoft.com/office/officeart/2005/8/layout/radial4"/>
    <dgm:cxn modelId="{83831838-D322-417E-ABC9-34A179C53324}" type="presParOf" srcId="{FC48B5BA-53F0-4FFC-9FA4-16D105622A0C}" destId="{1B572AA8-EE3C-44D9-8050-9BEE7A57056D}" srcOrd="4" destOrd="0" presId="urn:microsoft.com/office/officeart/2005/8/layout/radial4"/>
    <dgm:cxn modelId="{F19F5D1E-D5A0-4370-A893-9C2AC5D26260}" type="presParOf" srcId="{FC48B5BA-53F0-4FFC-9FA4-16D105622A0C}" destId="{68B699DF-E862-4BD2-A971-3AB7F299DC51}" srcOrd="5" destOrd="0" presId="urn:microsoft.com/office/officeart/2005/8/layout/radial4"/>
    <dgm:cxn modelId="{52F4FD08-337A-4D96-BBAF-432A5A667594}" type="presParOf" srcId="{FC48B5BA-53F0-4FFC-9FA4-16D105622A0C}" destId="{412632A3-FF4D-4308-8B4E-7236BA47EBB7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C1BE1BA-1FB0-4D14-AE6E-A861F52BC363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</dgm:pt>
    <dgm:pt modelId="{0F2C1E72-36DE-4A27-BBB2-F0B57D19F968}">
      <dgm:prSet phldrT="[Текст]"/>
      <dgm:spPr/>
      <dgm:t>
        <a:bodyPr/>
        <a:lstStyle/>
        <a:p>
          <a:r>
            <a:rPr lang="ru-RU" dirty="0" smtClean="0"/>
            <a:t>Не хочу учиться, хочу жениться</a:t>
          </a:r>
          <a:endParaRPr lang="ru-RU" dirty="0"/>
        </a:p>
      </dgm:t>
    </dgm:pt>
    <dgm:pt modelId="{7D45E044-104B-4C35-876B-CF92C51777A5}" type="parTrans" cxnId="{0022CD8A-5002-442B-B01D-9EA6C14CC9CD}">
      <dgm:prSet/>
      <dgm:spPr/>
      <dgm:t>
        <a:bodyPr/>
        <a:lstStyle/>
        <a:p>
          <a:endParaRPr lang="ru-RU"/>
        </a:p>
      </dgm:t>
    </dgm:pt>
    <dgm:pt modelId="{316E7367-7191-498B-A172-2817DAF63CAE}" type="sibTrans" cxnId="{0022CD8A-5002-442B-B01D-9EA6C14CC9CD}">
      <dgm:prSet/>
      <dgm:spPr/>
      <dgm:t>
        <a:bodyPr/>
        <a:lstStyle/>
        <a:p>
          <a:endParaRPr lang="ru-RU"/>
        </a:p>
      </dgm:t>
    </dgm:pt>
    <dgm:pt modelId="{3A9B6716-2FF2-4328-A942-5975CFF81140}">
      <dgm:prSet phldrT="[Текст]"/>
      <dgm:spPr/>
      <dgm:t>
        <a:bodyPr/>
        <a:lstStyle/>
        <a:p>
          <a:r>
            <a:rPr lang="ru-RU" dirty="0" smtClean="0"/>
            <a:t>Счастливые часов не наблюдают</a:t>
          </a:r>
          <a:endParaRPr lang="ru-RU" dirty="0"/>
        </a:p>
      </dgm:t>
    </dgm:pt>
    <dgm:pt modelId="{BB3CB0D5-98D2-4877-B6BC-C368A9559B8D}" type="parTrans" cxnId="{01C49D2E-AB4B-4D36-9C92-70FF76A04BF0}">
      <dgm:prSet/>
      <dgm:spPr/>
      <dgm:t>
        <a:bodyPr/>
        <a:lstStyle/>
        <a:p>
          <a:endParaRPr lang="ru-RU"/>
        </a:p>
      </dgm:t>
    </dgm:pt>
    <dgm:pt modelId="{B7B5A0B4-D41D-48F2-8A4E-50AAF7EB8A71}" type="sibTrans" cxnId="{01C49D2E-AB4B-4D36-9C92-70FF76A04BF0}">
      <dgm:prSet/>
      <dgm:spPr/>
      <dgm:t>
        <a:bodyPr/>
        <a:lstStyle/>
        <a:p>
          <a:endParaRPr lang="ru-RU"/>
        </a:p>
      </dgm:t>
    </dgm:pt>
    <dgm:pt modelId="{88002933-840C-4328-AFFE-6478A8D13C21}">
      <dgm:prSet phldrT="[Текст]"/>
      <dgm:spPr/>
      <dgm:t>
        <a:bodyPr/>
        <a:lstStyle/>
        <a:p>
          <a:r>
            <a:rPr lang="ru-RU" dirty="0" smtClean="0"/>
            <a:t>Служить бы рад, прислуживаться тошно</a:t>
          </a:r>
          <a:endParaRPr lang="ru-RU" dirty="0"/>
        </a:p>
      </dgm:t>
    </dgm:pt>
    <dgm:pt modelId="{DE6E91F5-2F2A-4BFE-9965-D05DC9859E1E}" type="parTrans" cxnId="{B62D4A55-3A8A-4255-89FD-ACCA76E33C75}">
      <dgm:prSet/>
      <dgm:spPr/>
      <dgm:t>
        <a:bodyPr/>
        <a:lstStyle/>
        <a:p>
          <a:endParaRPr lang="ru-RU"/>
        </a:p>
      </dgm:t>
    </dgm:pt>
    <dgm:pt modelId="{D3D911A6-0A9C-499A-9DE2-1E5A2F918274}" type="sibTrans" cxnId="{B62D4A55-3A8A-4255-89FD-ACCA76E33C75}">
      <dgm:prSet/>
      <dgm:spPr/>
      <dgm:t>
        <a:bodyPr/>
        <a:lstStyle/>
        <a:p>
          <a:endParaRPr lang="ru-RU"/>
        </a:p>
      </dgm:t>
    </dgm:pt>
    <dgm:pt modelId="{B9683288-F43B-45BA-959E-6E3AFADFBDDC}" type="pres">
      <dgm:prSet presAssocID="{7C1BE1BA-1FB0-4D14-AE6E-A861F52BC363}" presName="Name0" presStyleCnt="0">
        <dgm:presLayoutVars>
          <dgm:dir/>
          <dgm:resizeHandles val="exact"/>
        </dgm:presLayoutVars>
      </dgm:prSet>
      <dgm:spPr/>
    </dgm:pt>
    <dgm:pt modelId="{078D90A0-AE7E-4ABB-9A20-F90A893B1A75}" type="pres">
      <dgm:prSet presAssocID="{7C1BE1BA-1FB0-4D14-AE6E-A861F52BC363}" presName="bkgdShp" presStyleLbl="alignAccFollowNode1" presStyleIdx="0" presStyleCnt="1" custLinFactNeighborX="1244" custLinFactNeighborY="-61931"/>
      <dgm:spPr/>
      <dgm:t>
        <a:bodyPr/>
        <a:lstStyle/>
        <a:p>
          <a:endParaRPr lang="ru-RU"/>
        </a:p>
      </dgm:t>
    </dgm:pt>
    <dgm:pt modelId="{8CD17FD0-3F91-4058-9AB5-CE592BABA6D2}" type="pres">
      <dgm:prSet presAssocID="{7C1BE1BA-1FB0-4D14-AE6E-A861F52BC363}" presName="linComp" presStyleCnt="0"/>
      <dgm:spPr/>
    </dgm:pt>
    <dgm:pt modelId="{035F4C5C-A434-4F20-9288-894CCDAB263D}" type="pres">
      <dgm:prSet presAssocID="{0F2C1E72-36DE-4A27-BBB2-F0B57D19F968}" presName="compNode" presStyleCnt="0"/>
      <dgm:spPr/>
    </dgm:pt>
    <dgm:pt modelId="{8E8DBD1D-FD73-4970-8BDC-96A014F15BE5}" type="pres">
      <dgm:prSet presAssocID="{0F2C1E72-36DE-4A27-BBB2-F0B57D19F968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D9D908-241A-4BED-BDDF-DE48A6D9ADED}" type="pres">
      <dgm:prSet presAssocID="{0F2C1E72-36DE-4A27-BBB2-F0B57D19F968}" presName="invisiNode" presStyleLbl="node1" presStyleIdx="0" presStyleCnt="3"/>
      <dgm:spPr/>
    </dgm:pt>
    <dgm:pt modelId="{1531AEC1-DA25-46B3-AE6E-03535BA828F3}" type="pres">
      <dgm:prSet presAssocID="{0F2C1E72-36DE-4A27-BBB2-F0B57D19F968}" presName="imagNode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92781611-96DE-4AE5-A165-11ACC58287B2}" type="pres">
      <dgm:prSet presAssocID="{316E7367-7191-498B-A172-2817DAF63CAE}" presName="sibTrans" presStyleLbl="sibTrans2D1" presStyleIdx="0" presStyleCnt="0"/>
      <dgm:spPr/>
      <dgm:t>
        <a:bodyPr/>
        <a:lstStyle/>
        <a:p>
          <a:endParaRPr lang="ru-RU"/>
        </a:p>
      </dgm:t>
    </dgm:pt>
    <dgm:pt modelId="{AB231413-BDAB-427A-9FBC-370B36CE9020}" type="pres">
      <dgm:prSet presAssocID="{3A9B6716-2FF2-4328-A942-5975CFF81140}" presName="compNode" presStyleCnt="0"/>
      <dgm:spPr/>
    </dgm:pt>
    <dgm:pt modelId="{3FBEB370-4DAC-44F5-84F9-2F12831A0F5B}" type="pres">
      <dgm:prSet presAssocID="{3A9B6716-2FF2-4328-A942-5975CFF8114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D4759C-8247-4B7C-ADF6-AC57D8AF34ED}" type="pres">
      <dgm:prSet presAssocID="{3A9B6716-2FF2-4328-A942-5975CFF81140}" presName="invisiNode" presStyleLbl="node1" presStyleIdx="1" presStyleCnt="3"/>
      <dgm:spPr/>
    </dgm:pt>
    <dgm:pt modelId="{EF69219F-5877-49EB-BD66-4D78825C45CD}" type="pres">
      <dgm:prSet presAssocID="{3A9B6716-2FF2-4328-A942-5975CFF81140}" presName="imagNode" presStyleLbl="fgImgPlace1" presStyleIdx="1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4D259244-E096-4FFE-8849-5E86AE3F2CEA}" type="pres">
      <dgm:prSet presAssocID="{B7B5A0B4-D41D-48F2-8A4E-50AAF7EB8A71}" presName="sibTrans" presStyleLbl="sibTrans2D1" presStyleIdx="0" presStyleCnt="0"/>
      <dgm:spPr/>
      <dgm:t>
        <a:bodyPr/>
        <a:lstStyle/>
        <a:p>
          <a:endParaRPr lang="ru-RU"/>
        </a:p>
      </dgm:t>
    </dgm:pt>
    <dgm:pt modelId="{1E166B36-4BBC-48F3-900F-4167B0759BA1}" type="pres">
      <dgm:prSet presAssocID="{88002933-840C-4328-AFFE-6478A8D13C21}" presName="compNode" presStyleCnt="0"/>
      <dgm:spPr/>
    </dgm:pt>
    <dgm:pt modelId="{234B1ED6-7AE1-4F2D-AE70-4D58B3552016}" type="pres">
      <dgm:prSet presAssocID="{88002933-840C-4328-AFFE-6478A8D13C21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958727-65DA-43C0-A28F-DC386D7959C6}" type="pres">
      <dgm:prSet presAssocID="{88002933-840C-4328-AFFE-6478A8D13C21}" presName="invisiNode" presStyleLbl="node1" presStyleIdx="2" presStyleCnt="3"/>
      <dgm:spPr/>
    </dgm:pt>
    <dgm:pt modelId="{4669258F-E263-4DDB-8F67-2D8FC92FB563}" type="pres">
      <dgm:prSet presAssocID="{88002933-840C-4328-AFFE-6478A8D13C21}" presName="imagNode" presStyleLbl="fgImgPlace1" presStyleIdx="2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03934728-8DB6-4CC4-A345-04EFEAF3F7FC}" type="presOf" srcId="{0F2C1E72-36DE-4A27-BBB2-F0B57D19F968}" destId="{8E8DBD1D-FD73-4970-8BDC-96A014F15BE5}" srcOrd="0" destOrd="0" presId="urn:microsoft.com/office/officeart/2005/8/layout/pList2"/>
    <dgm:cxn modelId="{0022CD8A-5002-442B-B01D-9EA6C14CC9CD}" srcId="{7C1BE1BA-1FB0-4D14-AE6E-A861F52BC363}" destId="{0F2C1E72-36DE-4A27-BBB2-F0B57D19F968}" srcOrd="0" destOrd="0" parTransId="{7D45E044-104B-4C35-876B-CF92C51777A5}" sibTransId="{316E7367-7191-498B-A172-2817DAF63CAE}"/>
    <dgm:cxn modelId="{1F31D800-A466-4810-8D5D-1A3884BB8B65}" type="presOf" srcId="{88002933-840C-4328-AFFE-6478A8D13C21}" destId="{234B1ED6-7AE1-4F2D-AE70-4D58B3552016}" srcOrd="0" destOrd="0" presId="urn:microsoft.com/office/officeart/2005/8/layout/pList2"/>
    <dgm:cxn modelId="{370BA4AC-6C20-42C8-8E22-529BFCB86ACB}" type="presOf" srcId="{B7B5A0B4-D41D-48F2-8A4E-50AAF7EB8A71}" destId="{4D259244-E096-4FFE-8849-5E86AE3F2CEA}" srcOrd="0" destOrd="0" presId="urn:microsoft.com/office/officeart/2005/8/layout/pList2"/>
    <dgm:cxn modelId="{BCC2B02C-4753-4F1C-A121-28ACC9C68FA3}" type="presOf" srcId="{3A9B6716-2FF2-4328-A942-5975CFF81140}" destId="{3FBEB370-4DAC-44F5-84F9-2F12831A0F5B}" srcOrd="0" destOrd="0" presId="urn:microsoft.com/office/officeart/2005/8/layout/pList2"/>
    <dgm:cxn modelId="{8D294694-5DD6-490C-8369-DC1DED12B1AA}" type="presOf" srcId="{7C1BE1BA-1FB0-4D14-AE6E-A861F52BC363}" destId="{B9683288-F43B-45BA-959E-6E3AFADFBDDC}" srcOrd="0" destOrd="0" presId="urn:microsoft.com/office/officeart/2005/8/layout/pList2"/>
    <dgm:cxn modelId="{8D168A8E-CB25-4B67-8609-E62AA780376F}" type="presOf" srcId="{316E7367-7191-498B-A172-2817DAF63CAE}" destId="{92781611-96DE-4AE5-A165-11ACC58287B2}" srcOrd="0" destOrd="0" presId="urn:microsoft.com/office/officeart/2005/8/layout/pList2"/>
    <dgm:cxn modelId="{01C49D2E-AB4B-4D36-9C92-70FF76A04BF0}" srcId="{7C1BE1BA-1FB0-4D14-AE6E-A861F52BC363}" destId="{3A9B6716-2FF2-4328-A942-5975CFF81140}" srcOrd="1" destOrd="0" parTransId="{BB3CB0D5-98D2-4877-B6BC-C368A9559B8D}" sibTransId="{B7B5A0B4-D41D-48F2-8A4E-50AAF7EB8A71}"/>
    <dgm:cxn modelId="{B62D4A55-3A8A-4255-89FD-ACCA76E33C75}" srcId="{7C1BE1BA-1FB0-4D14-AE6E-A861F52BC363}" destId="{88002933-840C-4328-AFFE-6478A8D13C21}" srcOrd="2" destOrd="0" parTransId="{DE6E91F5-2F2A-4BFE-9965-D05DC9859E1E}" sibTransId="{D3D911A6-0A9C-499A-9DE2-1E5A2F918274}"/>
    <dgm:cxn modelId="{54733F6C-810F-4F03-8FC3-8942C0FF88A5}" type="presParOf" srcId="{B9683288-F43B-45BA-959E-6E3AFADFBDDC}" destId="{078D90A0-AE7E-4ABB-9A20-F90A893B1A75}" srcOrd="0" destOrd="0" presId="urn:microsoft.com/office/officeart/2005/8/layout/pList2"/>
    <dgm:cxn modelId="{F7B6BFD7-402B-4A4B-907E-07A3412BCCF2}" type="presParOf" srcId="{B9683288-F43B-45BA-959E-6E3AFADFBDDC}" destId="{8CD17FD0-3F91-4058-9AB5-CE592BABA6D2}" srcOrd="1" destOrd="0" presId="urn:microsoft.com/office/officeart/2005/8/layout/pList2"/>
    <dgm:cxn modelId="{CB9E6743-2DBE-4D30-BF9E-433947724AC1}" type="presParOf" srcId="{8CD17FD0-3F91-4058-9AB5-CE592BABA6D2}" destId="{035F4C5C-A434-4F20-9288-894CCDAB263D}" srcOrd="0" destOrd="0" presId="urn:microsoft.com/office/officeart/2005/8/layout/pList2"/>
    <dgm:cxn modelId="{7A189173-0953-4655-B3C1-2A3D8E777554}" type="presParOf" srcId="{035F4C5C-A434-4F20-9288-894CCDAB263D}" destId="{8E8DBD1D-FD73-4970-8BDC-96A014F15BE5}" srcOrd="0" destOrd="0" presId="urn:microsoft.com/office/officeart/2005/8/layout/pList2"/>
    <dgm:cxn modelId="{A01F86BF-2AA1-4EDF-8793-D395BD42673F}" type="presParOf" srcId="{035F4C5C-A434-4F20-9288-894CCDAB263D}" destId="{9AD9D908-241A-4BED-BDDF-DE48A6D9ADED}" srcOrd="1" destOrd="0" presId="urn:microsoft.com/office/officeart/2005/8/layout/pList2"/>
    <dgm:cxn modelId="{6A5C1B61-0056-4D03-9143-0C31C0C22634}" type="presParOf" srcId="{035F4C5C-A434-4F20-9288-894CCDAB263D}" destId="{1531AEC1-DA25-46B3-AE6E-03535BA828F3}" srcOrd="2" destOrd="0" presId="urn:microsoft.com/office/officeart/2005/8/layout/pList2"/>
    <dgm:cxn modelId="{289B12A8-40C6-462B-9A17-CD71126141AE}" type="presParOf" srcId="{8CD17FD0-3F91-4058-9AB5-CE592BABA6D2}" destId="{92781611-96DE-4AE5-A165-11ACC58287B2}" srcOrd="1" destOrd="0" presId="urn:microsoft.com/office/officeart/2005/8/layout/pList2"/>
    <dgm:cxn modelId="{FB80B0A8-5234-4DB4-9095-B7C0A8A13787}" type="presParOf" srcId="{8CD17FD0-3F91-4058-9AB5-CE592BABA6D2}" destId="{AB231413-BDAB-427A-9FBC-370B36CE9020}" srcOrd="2" destOrd="0" presId="urn:microsoft.com/office/officeart/2005/8/layout/pList2"/>
    <dgm:cxn modelId="{959E1276-1089-4E4E-875A-A0D44EAE4662}" type="presParOf" srcId="{AB231413-BDAB-427A-9FBC-370B36CE9020}" destId="{3FBEB370-4DAC-44F5-84F9-2F12831A0F5B}" srcOrd="0" destOrd="0" presId="urn:microsoft.com/office/officeart/2005/8/layout/pList2"/>
    <dgm:cxn modelId="{B65A924B-C07F-4E5C-AB50-2EBE57DA3F84}" type="presParOf" srcId="{AB231413-BDAB-427A-9FBC-370B36CE9020}" destId="{80D4759C-8247-4B7C-ADF6-AC57D8AF34ED}" srcOrd="1" destOrd="0" presId="urn:microsoft.com/office/officeart/2005/8/layout/pList2"/>
    <dgm:cxn modelId="{D9DF35ED-7677-4AFB-B323-F77A33011B7F}" type="presParOf" srcId="{AB231413-BDAB-427A-9FBC-370B36CE9020}" destId="{EF69219F-5877-49EB-BD66-4D78825C45CD}" srcOrd="2" destOrd="0" presId="urn:microsoft.com/office/officeart/2005/8/layout/pList2"/>
    <dgm:cxn modelId="{8D5728CF-A0E0-4302-9417-64E0842C2627}" type="presParOf" srcId="{8CD17FD0-3F91-4058-9AB5-CE592BABA6D2}" destId="{4D259244-E096-4FFE-8849-5E86AE3F2CEA}" srcOrd="3" destOrd="0" presId="urn:microsoft.com/office/officeart/2005/8/layout/pList2"/>
    <dgm:cxn modelId="{1F5DFDB2-75D4-43C1-BAA3-4D55210E2BD8}" type="presParOf" srcId="{8CD17FD0-3F91-4058-9AB5-CE592BABA6D2}" destId="{1E166B36-4BBC-48F3-900F-4167B0759BA1}" srcOrd="4" destOrd="0" presId="urn:microsoft.com/office/officeart/2005/8/layout/pList2"/>
    <dgm:cxn modelId="{4067AF61-6E84-42B8-AAE5-CE52D7614BA4}" type="presParOf" srcId="{1E166B36-4BBC-48F3-900F-4167B0759BA1}" destId="{234B1ED6-7AE1-4F2D-AE70-4D58B3552016}" srcOrd="0" destOrd="0" presId="urn:microsoft.com/office/officeart/2005/8/layout/pList2"/>
    <dgm:cxn modelId="{B4DCD1B5-5C8E-40A8-BDF8-66831ADC867E}" type="presParOf" srcId="{1E166B36-4BBC-48F3-900F-4167B0759BA1}" destId="{97958727-65DA-43C0-A28F-DC386D7959C6}" srcOrd="1" destOrd="0" presId="urn:microsoft.com/office/officeart/2005/8/layout/pList2"/>
    <dgm:cxn modelId="{05048DE0-FE8B-43AC-B6E6-AD06E8C2CF0A}" type="presParOf" srcId="{1E166B36-4BBC-48F3-900F-4167B0759BA1}" destId="{4669258F-E263-4DDB-8F67-2D8FC92FB563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C1BE1BA-1FB0-4D14-AE6E-A861F52BC363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</dgm:pt>
    <dgm:pt modelId="{0F2C1E72-36DE-4A27-BBB2-F0B57D19F968}">
      <dgm:prSet phldrT="[Текст]"/>
      <dgm:spPr/>
      <dgm:t>
        <a:bodyPr/>
        <a:lstStyle/>
        <a:p>
          <a:r>
            <a:rPr lang="ru-RU" dirty="0" smtClean="0"/>
            <a:t>И дым Отечества нам сладок и приятен</a:t>
          </a:r>
          <a:endParaRPr lang="ru-RU" dirty="0"/>
        </a:p>
      </dgm:t>
    </dgm:pt>
    <dgm:pt modelId="{7D45E044-104B-4C35-876B-CF92C51777A5}" type="parTrans" cxnId="{0022CD8A-5002-442B-B01D-9EA6C14CC9CD}">
      <dgm:prSet/>
      <dgm:spPr/>
      <dgm:t>
        <a:bodyPr/>
        <a:lstStyle/>
        <a:p>
          <a:endParaRPr lang="ru-RU"/>
        </a:p>
      </dgm:t>
    </dgm:pt>
    <dgm:pt modelId="{316E7367-7191-498B-A172-2817DAF63CAE}" type="sibTrans" cxnId="{0022CD8A-5002-442B-B01D-9EA6C14CC9CD}">
      <dgm:prSet/>
      <dgm:spPr/>
      <dgm:t>
        <a:bodyPr/>
        <a:lstStyle/>
        <a:p>
          <a:endParaRPr lang="ru-RU"/>
        </a:p>
      </dgm:t>
    </dgm:pt>
    <dgm:pt modelId="{3A9B6716-2FF2-4328-A942-5975CFF81140}">
      <dgm:prSet phldrT="[Текст]"/>
      <dgm:spPr/>
      <dgm:t>
        <a:bodyPr/>
        <a:lstStyle/>
        <a:p>
          <a:r>
            <a:rPr lang="ru-RU" dirty="0" smtClean="0"/>
            <a:t>Мы все учились понемногу Чему-нибудь и как-нибудь…</a:t>
          </a:r>
          <a:endParaRPr lang="ru-RU" dirty="0"/>
        </a:p>
      </dgm:t>
    </dgm:pt>
    <dgm:pt modelId="{BB3CB0D5-98D2-4877-B6BC-C368A9559B8D}" type="parTrans" cxnId="{01C49D2E-AB4B-4D36-9C92-70FF76A04BF0}">
      <dgm:prSet/>
      <dgm:spPr/>
      <dgm:t>
        <a:bodyPr/>
        <a:lstStyle/>
        <a:p>
          <a:endParaRPr lang="ru-RU"/>
        </a:p>
      </dgm:t>
    </dgm:pt>
    <dgm:pt modelId="{B7B5A0B4-D41D-48F2-8A4E-50AAF7EB8A71}" type="sibTrans" cxnId="{01C49D2E-AB4B-4D36-9C92-70FF76A04BF0}">
      <dgm:prSet/>
      <dgm:spPr/>
      <dgm:t>
        <a:bodyPr/>
        <a:lstStyle/>
        <a:p>
          <a:endParaRPr lang="ru-RU"/>
        </a:p>
      </dgm:t>
    </dgm:pt>
    <dgm:pt modelId="{88002933-840C-4328-AFFE-6478A8D13C21}">
      <dgm:prSet phldrT="[Текст]"/>
      <dgm:spPr/>
      <dgm:t>
        <a:bodyPr/>
        <a:lstStyle/>
        <a:p>
          <a:r>
            <a:rPr lang="ru-RU" dirty="0" smtClean="0"/>
            <a:t>Минуй нас пуще всех печалей и барский гнев, и барская любовь</a:t>
          </a:r>
          <a:endParaRPr lang="ru-RU" dirty="0"/>
        </a:p>
      </dgm:t>
    </dgm:pt>
    <dgm:pt modelId="{DE6E91F5-2F2A-4BFE-9965-D05DC9859E1E}" type="parTrans" cxnId="{B62D4A55-3A8A-4255-89FD-ACCA76E33C75}">
      <dgm:prSet/>
      <dgm:spPr/>
      <dgm:t>
        <a:bodyPr/>
        <a:lstStyle/>
        <a:p>
          <a:endParaRPr lang="ru-RU"/>
        </a:p>
      </dgm:t>
    </dgm:pt>
    <dgm:pt modelId="{D3D911A6-0A9C-499A-9DE2-1E5A2F918274}" type="sibTrans" cxnId="{B62D4A55-3A8A-4255-89FD-ACCA76E33C75}">
      <dgm:prSet/>
      <dgm:spPr/>
      <dgm:t>
        <a:bodyPr/>
        <a:lstStyle/>
        <a:p>
          <a:endParaRPr lang="ru-RU"/>
        </a:p>
      </dgm:t>
    </dgm:pt>
    <dgm:pt modelId="{B9683288-F43B-45BA-959E-6E3AFADFBDDC}" type="pres">
      <dgm:prSet presAssocID="{7C1BE1BA-1FB0-4D14-AE6E-A861F52BC363}" presName="Name0" presStyleCnt="0">
        <dgm:presLayoutVars>
          <dgm:dir/>
          <dgm:resizeHandles val="exact"/>
        </dgm:presLayoutVars>
      </dgm:prSet>
      <dgm:spPr/>
    </dgm:pt>
    <dgm:pt modelId="{078D90A0-AE7E-4ABB-9A20-F90A893B1A75}" type="pres">
      <dgm:prSet presAssocID="{7C1BE1BA-1FB0-4D14-AE6E-A861F52BC363}" presName="bkgdShp" presStyleLbl="alignAccFollowNode1" presStyleIdx="0" presStyleCnt="1" custLinFactNeighborX="1244" custLinFactNeighborY="-61931"/>
      <dgm:spPr/>
      <dgm:t>
        <a:bodyPr/>
        <a:lstStyle/>
        <a:p>
          <a:endParaRPr lang="ru-RU"/>
        </a:p>
      </dgm:t>
    </dgm:pt>
    <dgm:pt modelId="{8CD17FD0-3F91-4058-9AB5-CE592BABA6D2}" type="pres">
      <dgm:prSet presAssocID="{7C1BE1BA-1FB0-4D14-AE6E-A861F52BC363}" presName="linComp" presStyleCnt="0"/>
      <dgm:spPr/>
    </dgm:pt>
    <dgm:pt modelId="{035F4C5C-A434-4F20-9288-894CCDAB263D}" type="pres">
      <dgm:prSet presAssocID="{0F2C1E72-36DE-4A27-BBB2-F0B57D19F968}" presName="compNode" presStyleCnt="0"/>
      <dgm:spPr/>
    </dgm:pt>
    <dgm:pt modelId="{8E8DBD1D-FD73-4970-8BDC-96A014F15BE5}" type="pres">
      <dgm:prSet presAssocID="{0F2C1E72-36DE-4A27-BBB2-F0B57D19F968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D9D908-241A-4BED-BDDF-DE48A6D9ADED}" type="pres">
      <dgm:prSet presAssocID="{0F2C1E72-36DE-4A27-BBB2-F0B57D19F968}" presName="invisiNode" presStyleLbl="node1" presStyleIdx="0" presStyleCnt="3"/>
      <dgm:spPr/>
    </dgm:pt>
    <dgm:pt modelId="{1531AEC1-DA25-46B3-AE6E-03535BA828F3}" type="pres">
      <dgm:prSet presAssocID="{0F2C1E72-36DE-4A27-BBB2-F0B57D19F968}" presName="imagNode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92781611-96DE-4AE5-A165-11ACC58287B2}" type="pres">
      <dgm:prSet presAssocID="{316E7367-7191-498B-A172-2817DAF63CAE}" presName="sibTrans" presStyleLbl="sibTrans2D1" presStyleIdx="0" presStyleCnt="0"/>
      <dgm:spPr/>
      <dgm:t>
        <a:bodyPr/>
        <a:lstStyle/>
        <a:p>
          <a:endParaRPr lang="ru-RU"/>
        </a:p>
      </dgm:t>
    </dgm:pt>
    <dgm:pt modelId="{AB231413-BDAB-427A-9FBC-370B36CE9020}" type="pres">
      <dgm:prSet presAssocID="{3A9B6716-2FF2-4328-A942-5975CFF81140}" presName="compNode" presStyleCnt="0"/>
      <dgm:spPr/>
    </dgm:pt>
    <dgm:pt modelId="{3FBEB370-4DAC-44F5-84F9-2F12831A0F5B}" type="pres">
      <dgm:prSet presAssocID="{3A9B6716-2FF2-4328-A942-5975CFF8114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D4759C-8247-4B7C-ADF6-AC57D8AF34ED}" type="pres">
      <dgm:prSet presAssocID="{3A9B6716-2FF2-4328-A942-5975CFF81140}" presName="invisiNode" presStyleLbl="node1" presStyleIdx="1" presStyleCnt="3"/>
      <dgm:spPr/>
    </dgm:pt>
    <dgm:pt modelId="{EF69219F-5877-49EB-BD66-4D78825C45CD}" type="pres">
      <dgm:prSet presAssocID="{3A9B6716-2FF2-4328-A942-5975CFF81140}" presName="imagNode" presStyleLbl="fgImgPlace1" presStyleIdx="1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4D259244-E096-4FFE-8849-5E86AE3F2CEA}" type="pres">
      <dgm:prSet presAssocID="{B7B5A0B4-D41D-48F2-8A4E-50AAF7EB8A71}" presName="sibTrans" presStyleLbl="sibTrans2D1" presStyleIdx="0" presStyleCnt="0"/>
      <dgm:spPr/>
      <dgm:t>
        <a:bodyPr/>
        <a:lstStyle/>
        <a:p>
          <a:endParaRPr lang="ru-RU"/>
        </a:p>
      </dgm:t>
    </dgm:pt>
    <dgm:pt modelId="{1E166B36-4BBC-48F3-900F-4167B0759BA1}" type="pres">
      <dgm:prSet presAssocID="{88002933-840C-4328-AFFE-6478A8D13C21}" presName="compNode" presStyleCnt="0"/>
      <dgm:spPr/>
    </dgm:pt>
    <dgm:pt modelId="{234B1ED6-7AE1-4F2D-AE70-4D58B3552016}" type="pres">
      <dgm:prSet presAssocID="{88002933-840C-4328-AFFE-6478A8D13C21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958727-65DA-43C0-A28F-DC386D7959C6}" type="pres">
      <dgm:prSet presAssocID="{88002933-840C-4328-AFFE-6478A8D13C21}" presName="invisiNode" presStyleLbl="node1" presStyleIdx="2" presStyleCnt="3"/>
      <dgm:spPr/>
    </dgm:pt>
    <dgm:pt modelId="{4669258F-E263-4DDB-8F67-2D8FC92FB563}" type="pres">
      <dgm:prSet presAssocID="{88002933-840C-4328-AFFE-6478A8D13C21}" presName="imagNode" presStyleLbl="fgImgPlace1" presStyleIdx="2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0022CD8A-5002-442B-B01D-9EA6C14CC9CD}" srcId="{7C1BE1BA-1FB0-4D14-AE6E-A861F52BC363}" destId="{0F2C1E72-36DE-4A27-BBB2-F0B57D19F968}" srcOrd="0" destOrd="0" parTransId="{7D45E044-104B-4C35-876B-CF92C51777A5}" sibTransId="{316E7367-7191-498B-A172-2817DAF63CAE}"/>
    <dgm:cxn modelId="{091F786E-BDB7-45A8-B13A-65742421148B}" type="presOf" srcId="{0F2C1E72-36DE-4A27-BBB2-F0B57D19F968}" destId="{8E8DBD1D-FD73-4970-8BDC-96A014F15BE5}" srcOrd="0" destOrd="0" presId="urn:microsoft.com/office/officeart/2005/8/layout/pList2"/>
    <dgm:cxn modelId="{2E567FFF-3ABA-47CF-AD38-D947760AC7E6}" type="presOf" srcId="{3A9B6716-2FF2-4328-A942-5975CFF81140}" destId="{3FBEB370-4DAC-44F5-84F9-2F12831A0F5B}" srcOrd="0" destOrd="0" presId="urn:microsoft.com/office/officeart/2005/8/layout/pList2"/>
    <dgm:cxn modelId="{01C49D2E-AB4B-4D36-9C92-70FF76A04BF0}" srcId="{7C1BE1BA-1FB0-4D14-AE6E-A861F52BC363}" destId="{3A9B6716-2FF2-4328-A942-5975CFF81140}" srcOrd="1" destOrd="0" parTransId="{BB3CB0D5-98D2-4877-B6BC-C368A9559B8D}" sibTransId="{B7B5A0B4-D41D-48F2-8A4E-50AAF7EB8A71}"/>
    <dgm:cxn modelId="{F81513F5-B45F-42A1-BA6D-4C2977B4CFAF}" type="presOf" srcId="{316E7367-7191-498B-A172-2817DAF63CAE}" destId="{92781611-96DE-4AE5-A165-11ACC58287B2}" srcOrd="0" destOrd="0" presId="urn:microsoft.com/office/officeart/2005/8/layout/pList2"/>
    <dgm:cxn modelId="{9B37FBED-A8AC-4834-8649-9999A0736EE9}" type="presOf" srcId="{88002933-840C-4328-AFFE-6478A8D13C21}" destId="{234B1ED6-7AE1-4F2D-AE70-4D58B3552016}" srcOrd="0" destOrd="0" presId="urn:microsoft.com/office/officeart/2005/8/layout/pList2"/>
    <dgm:cxn modelId="{B62D4A55-3A8A-4255-89FD-ACCA76E33C75}" srcId="{7C1BE1BA-1FB0-4D14-AE6E-A861F52BC363}" destId="{88002933-840C-4328-AFFE-6478A8D13C21}" srcOrd="2" destOrd="0" parTransId="{DE6E91F5-2F2A-4BFE-9965-D05DC9859E1E}" sibTransId="{D3D911A6-0A9C-499A-9DE2-1E5A2F918274}"/>
    <dgm:cxn modelId="{4A2C079A-430B-40BC-9AE5-9A2BC193C99B}" type="presOf" srcId="{7C1BE1BA-1FB0-4D14-AE6E-A861F52BC363}" destId="{B9683288-F43B-45BA-959E-6E3AFADFBDDC}" srcOrd="0" destOrd="0" presId="urn:microsoft.com/office/officeart/2005/8/layout/pList2"/>
    <dgm:cxn modelId="{AE7F707A-D8DA-41CE-A36C-36228DC1DEC6}" type="presOf" srcId="{B7B5A0B4-D41D-48F2-8A4E-50AAF7EB8A71}" destId="{4D259244-E096-4FFE-8849-5E86AE3F2CEA}" srcOrd="0" destOrd="0" presId="urn:microsoft.com/office/officeart/2005/8/layout/pList2"/>
    <dgm:cxn modelId="{38046076-1E9D-47B6-A2CB-EACD6D6E67CE}" type="presParOf" srcId="{B9683288-F43B-45BA-959E-6E3AFADFBDDC}" destId="{078D90A0-AE7E-4ABB-9A20-F90A893B1A75}" srcOrd="0" destOrd="0" presId="urn:microsoft.com/office/officeart/2005/8/layout/pList2"/>
    <dgm:cxn modelId="{60750E6B-7C17-48D1-A272-7DE205F065C6}" type="presParOf" srcId="{B9683288-F43B-45BA-959E-6E3AFADFBDDC}" destId="{8CD17FD0-3F91-4058-9AB5-CE592BABA6D2}" srcOrd="1" destOrd="0" presId="urn:microsoft.com/office/officeart/2005/8/layout/pList2"/>
    <dgm:cxn modelId="{C3D4079C-E47B-4C62-AB62-19E4B05C9662}" type="presParOf" srcId="{8CD17FD0-3F91-4058-9AB5-CE592BABA6D2}" destId="{035F4C5C-A434-4F20-9288-894CCDAB263D}" srcOrd="0" destOrd="0" presId="urn:microsoft.com/office/officeart/2005/8/layout/pList2"/>
    <dgm:cxn modelId="{08E46D45-FB07-4686-99CC-7E1D6A3011A1}" type="presParOf" srcId="{035F4C5C-A434-4F20-9288-894CCDAB263D}" destId="{8E8DBD1D-FD73-4970-8BDC-96A014F15BE5}" srcOrd="0" destOrd="0" presId="urn:microsoft.com/office/officeart/2005/8/layout/pList2"/>
    <dgm:cxn modelId="{4AAF831D-0EBD-4D8A-BEAD-17AFAC69CF10}" type="presParOf" srcId="{035F4C5C-A434-4F20-9288-894CCDAB263D}" destId="{9AD9D908-241A-4BED-BDDF-DE48A6D9ADED}" srcOrd="1" destOrd="0" presId="urn:microsoft.com/office/officeart/2005/8/layout/pList2"/>
    <dgm:cxn modelId="{BA93D6E6-F8BD-4D02-85D9-16BEE8E0C744}" type="presParOf" srcId="{035F4C5C-A434-4F20-9288-894CCDAB263D}" destId="{1531AEC1-DA25-46B3-AE6E-03535BA828F3}" srcOrd="2" destOrd="0" presId="urn:microsoft.com/office/officeart/2005/8/layout/pList2"/>
    <dgm:cxn modelId="{B0ECEDD8-4797-4126-BD9D-8C0C6757417D}" type="presParOf" srcId="{8CD17FD0-3F91-4058-9AB5-CE592BABA6D2}" destId="{92781611-96DE-4AE5-A165-11ACC58287B2}" srcOrd="1" destOrd="0" presId="urn:microsoft.com/office/officeart/2005/8/layout/pList2"/>
    <dgm:cxn modelId="{2E1592EE-A3F5-4384-A410-F71D538FF550}" type="presParOf" srcId="{8CD17FD0-3F91-4058-9AB5-CE592BABA6D2}" destId="{AB231413-BDAB-427A-9FBC-370B36CE9020}" srcOrd="2" destOrd="0" presId="urn:microsoft.com/office/officeart/2005/8/layout/pList2"/>
    <dgm:cxn modelId="{5C5F76B7-317A-4CB9-9D95-770BB7DCA9BE}" type="presParOf" srcId="{AB231413-BDAB-427A-9FBC-370B36CE9020}" destId="{3FBEB370-4DAC-44F5-84F9-2F12831A0F5B}" srcOrd="0" destOrd="0" presId="urn:microsoft.com/office/officeart/2005/8/layout/pList2"/>
    <dgm:cxn modelId="{7BC1C5B3-16A2-4C68-95C2-5465FBBCE737}" type="presParOf" srcId="{AB231413-BDAB-427A-9FBC-370B36CE9020}" destId="{80D4759C-8247-4B7C-ADF6-AC57D8AF34ED}" srcOrd="1" destOrd="0" presId="urn:microsoft.com/office/officeart/2005/8/layout/pList2"/>
    <dgm:cxn modelId="{825D68AF-0C34-4CFC-A8EF-9BA1DEDD21AC}" type="presParOf" srcId="{AB231413-BDAB-427A-9FBC-370B36CE9020}" destId="{EF69219F-5877-49EB-BD66-4D78825C45CD}" srcOrd="2" destOrd="0" presId="urn:microsoft.com/office/officeart/2005/8/layout/pList2"/>
    <dgm:cxn modelId="{ECF57E9A-923D-4892-9900-3948816064AC}" type="presParOf" srcId="{8CD17FD0-3F91-4058-9AB5-CE592BABA6D2}" destId="{4D259244-E096-4FFE-8849-5E86AE3F2CEA}" srcOrd="3" destOrd="0" presId="urn:microsoft.com/office/officeart/2005/8/layout/pList2"/>
    <dgm:cxn modelId="{1F950440-6CCD-4AD9-BC1E-B0D5E983F898}" type="presParOf" srcId="{8CD17FD0-3F91-4058-9AB5-CE592BABA6D2}" destId="{1E166B36-4BBC-48F3-900F-4167B0759BA1}" srcOrd="4" destOrd="0" presId="urn:microsoft.com/office/officeart/2005/8/layout/pList2"/>
    <dgm:cxn modelId="{B4E96BA5-A09F-42D2-B2CF-1F085FD8CF87}" type="presParOf" srcId="{1E166B36-4BBC-48F3-900F-4167B0759BA1}" destId="{234B1ED6-7AE1-4F2D-AE70-4D58B3552016}" srcOrd="0" destOrd="0" presId="urn:microsoft.com/office/officeart/2005/8/layout/pList2"/>
    <dgm:cxn modelId="{853CADBE-1D10-421F-9A75-F9E3475A5C25}" type="presParOf" srcId="{1E166B36-4BBC-48F3-900F-4167B0759BA1}" destId="{97958727-65DA-43C0-A28F-DC386D7959C6}" srcOrd="1" destOrd="0" presId="urn:microsoft.com/office/officeart/2005/8/layout/pList2"/>
    <dgm:cxn modelId="{3048BEDA-DFFF-4B0A-8C0C-BC4AB0ABC3EC}" type="presParOf" srcId="{1E166B36-4BBC-48F3-900F-4167B0759BA1}" destId="{4669258F-E263-4DDB-8F67-2D8FC92FB563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C1BE1BA-1FB0-4D14-AE6E-A861F52BC363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</dgm:pt>
    <dgm:pt modelId="{0F2C1E72-36DE-4A27-BBB2-F0B57D19F968}">
      <dgm:prSet phldrT="[Текст]"/>
      <dgm:spPr/>
      <dgm:t>
        <a:bodyPr/>
        <a:lstStyle/>
        <a:p>
          <a:r>
            <a:rPr lang="ru-RU" dirty="0" smtClean="0"/>
            <a:t>Ум с сердцем не в ладу</a:t>
          </a:r>
          <a:endParaRPr lang="ru-RU" dirty="0"/>
        </a:p>
      </dgm:t>
    </dgm:pt>
    <dgm:pt modelId="{7D45E044-104B-4C35-876B-CF92C51777A5}" type="parTrans" cxnId="{0022CD8A-5002-442B-B01D-9EA6C14CC9CD}">
      <dgm:prSet/>
      <dgm:spPr/>
      <dgm:t>
        <a:bodyPr/>
        <a:lstStyle/>
        <a:p>
          <a:endParaRPr lang="ru-RU"/>
        </a:p>
      </dgm:t>
    </dgm:pt>
    <dgm:pt modelId="{316E7367-7191-498B-A172-2817DAF63CAE}" type="sibTrans" cxnId="{0022CD8A-5002-442B-B01D-9EA6C14CC9CD}">
      <dgm:prSet/>
      <dgm:spPr/>
      <dgm:t>
        <a:bodyPr/>
        <a:lstStyle/>
        <a:p>
          <a:endParaRPr lang="ru-RU"/>
        </a:p>
      </dgm:t>
    </dgm:pt>
    <dgm:pt modelId="{3A9B6716-2FF2-4328-A942-5975CFF81140}">
      <dgm:prSet phldrT="[Текст]"/>
      <dgm:spPr/>
      <dgm:t>
        <a:bodyPr/>
        <a:lstStyle/>
        <a:p>
          <a:r>
            <a:rPr lang="ru-RU" dirty="0" smtClean="0"/>
            <a:t>Не приведи бог видеть русский бунт, бессмысленный и беспощадный!</a:t>
          </a:r>
          <a:endParaRPr lang="ru-RU" dirty="0"/>
        </a:p>
      </dgm:t>
    </dgm:pt>
    <dgm:pt modelId="{BB3CB0D5-98D2-4877-B6BC-C368A9559B8D}" type="parTrans" cxnId="{01C49D2E-AB4B-4D36-9C92-70FF76A04BF0}">
      <dgm:prSet/>
      <dgm:spPr/>
      <dgm:t>
        <a:bodyPr/>
        <a:lstStyle/>
        <a:p>
          <a:endParaRPr lang="ru-RU"/>
        </a:p>
      </dgm:t>
    </dgm:pt>
    <dgm:pt modelId="{B7B5A0B4-D41D-48F2-8A4E-50AAF7EB8A71}" type="sibTrans" cxnId="{01C49D2E-AB4B-4D36-9C92-70FF76A04BF0}">
      <dgm:prSet/>
      <dgm:spPr/>
      <dgm:t>
        <a:bodyPr/>
        <a:lstStyle/>
        <a:p>
          <a:endParaRPr lang="ru-RU"/>
        </a:p>
      </dgm:t>
    </dgm:pt>
    <dgm:pt modelId="{88002933-840C-4328-AFFE-6478A8D13C21}">
      <dgm:prSet phldrT="[Текст]"/>
      <dgm:spPr/>
      <dgm:t>
        <a:bodyPr/>
        <a:lstStyle/>
        <a:p>
          <a:r>
            <a:rPr lang="ru-RU" dirty="0" smtClean="0"/>
            <a:t>Чем</a:t>
          </a:r>
          <a:r>
            <a:rPr lang="ru-RU" baseline="0" dirty="0" smtClean="0"/>
            <a:t> меньше женщину мы любим,</a:t>
          </a:r>
        </a:p>
        <a:p>
          <a:r>
            <a:rPr lang="ru-RU" baseline="0" dirty="0" smtClean="0"/>
            <a:t>Тем легче нравимся мы ей.</a:t>
          </a:r>
          <a:endParaRPr lang="ru-RU" dirty="0"/>
        </a:p>
      </dgm:t>
    </dgm:pt>
    <dgm:pt modelId="{DE6E91F5-2F2A-4BFE-9965-D05DC9859E1E}" type="parTrans" cxnId="{B62D4A55-3A8A-4255-89FD-ACCA76E33C75}">
      <dgm:prSet/>
      <dgm:spPr/>
      <dgm:t>
        <a:bodyPr/>
        <a:lstStyle/>
        <a:p>
          <a:endParaRPr lang="ru-RU"/>
        </a:p>
      </dgm:t>
    </dgm:pt>
    <dgm:pt modelId="{D3D911A6-0A9C-499A-9DE2-1E5A2F918274}" type="sibTrans" cxnId="{B62D4A55-3A8A-4255-89FD-ACCA76E33C75}">
      <dgm:prSet/>
      <dgm:spPr/>
      <dgm:t>
        <a:bodyPr/>
        <a:lstStyle/>
        <a:p>
          <a:endParaRPr lang="ru-RU"/>
        </a:p>
      </dgm:t>
    </dgm:pt>
    <dgm:pt modelId="{B9683288-F43B-45BA-959E-6E3AFADFBDDC}" type="pres">
      <dgm:prSet presAssocID="{7C1BE1BA-1FB0-4D14-AE6E-A861F52BC363}" presName="Name0" presStyleCnt="0">
        <dgm:presLayoutVars>
          <dgm:dir/>
          <dgm:resizeHandles val="exact"/>
        </dgm:presLayoutVars>
      </dgm:prSet>
      <dgm:spPr/>
    </dgm:pt>
    <dgm:pt modelId="{078D90A0-AE7E-4ABB-9A20-F90A893B1A75}" type="pres">
      <dgm:prSet presAssocID="{7C1BE1BA-1FB0-4D14-AE6E-A861F52BC363}" presName="bkgdShp" presStyleLbl="alignAccFollowNode1" presStyleIdx="0" presStyleCnt="1" custLinFactNeighborX="1244" custLinFactNeighborY="-61931"/>
      <dgm:spPr/>
      <dgm:t>
        <a:bodyPr/>
        <a:lstStyle/>
        <a:p>
          <a:endParaRPr lang="ru-RU"/>
        </a:p>
      </dgm:t>
    </dgm:pt>
    <dgm:pt modelId="{8CD17FD0-3F91-4058-9AB5-CE592BABA6D2}" type="pres">
      <dgm:prSet presAssocID="{7C1BE1BA-1FB0-4D14-AE6E-A861F52BC363}" presName="linComp" presStyleCnt="0"/>
      <dgm:spPr/>
    </dgm:pt>
    <dgm:pt modelId="{035F4C5C-A434-4F20-9288-894CCDAB263D}" type="pres">
      <dgm:prSet presAssocID="{0F2C1E72-36DE-4A27-BBB2-F0B57D19F968}" presName="compNode" presStyleCnt="0"/>
      <dgm:spPr/>
    </dgm:pt>
    <dgm:pt modelId="{8E8DBD1D-FD73-4970-8BDC-96A014F15BE5}" type="pres">
      <dgm:prSet presAssocID="{0F2C1E72-36DE-4A27-BBB2-F0B57D19F968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D9D908-241A-4BED-BDDF-DE48A6D9ADED}" type="pres">
      <dgm:prSet presAssocID="{0F2C1E72-36DE-4A27-BBB2-F0B57D19F968}" presName="invisiNode" presStyleLbl="node1" presStyleIdx="0" presStyleCnt="3"/>
      <dgm:spPr/>
    </dgm:pt>
    <dgm:pt modelId="{1531AEC1-DA25-46B3-AE6E-03535BA828F3}" type="pres">
      <dgm:prSet presAssocID="{0F2C1E72-36DE-4A27-BBB2-F0B57D19F968}" presName="imagNode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92781611-96DE-4AE5-A165-11ACC58287B2}" type="pres">
      <dgm:prSet presAssocID="{316E7367-7191-498B-A172-2817DAF63CAE}" presName="sibTrans" presStyleLbl="sibTrans2D1" presStyleIdx="0" presStyleCnt="0"/>
      <dgm:spPr/>
      <dgm:t>
        <a:bodyPr/>
        <a:lstStyle/>
        <a:p>
          <a:endParaRPr lang="ru-RU"/>
        </a:p>
      </dgm:t>
    </dgm:pt>
    <dgm:pt modelId="{AB231413-BDAB-427A-9FBC-370B36CE9020}" type="pres">
      <dgm:prSet presAssocID="{3A9B6716-2FF2-4328-A942-5975CFF81140}" presName="compNode" presStyleCnt="0"/>
      <dgm:spPr/>
    </dgm:pt>
    <dgm:pt modelId="{3FBEB370-4DAC-44F5-84F9-2F12831A0F5B}" type="pres">
      <dgm:prSet presAssocID="{3A9B6716-2FF2-4328-A942-5975CFF8114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D4759C-8247-4B7C-ADF6-AC57D8AF34ED}" type="pres">
      <dgm:prSet presAssocID="{3A9B6716-2FF2-4328-A942-5975CFF81140}" presName="invisiNode" presStyleLbl="node1" presStyleIdx="1" presStyleCnt="3"/>
      <dgm:spPr/>
    </dgm:pt>
    <dgm:pt modelId="{EF69219F-5877-49EB-BD66-4D78825C45CD}" type="pres">
      <dgm:prSet presAssocID="{3A9B6716-2FF2-4328-A942-5975CFF81140}" presName="imagNode" presStyleLbl="fgImgPlace1" presStyleIdx="1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4D259244-E096-4FFE-8849-5E86AE3F2CEA}" type="pres">
      <dgm:prSet presAssocID="{B7B5A0B4-D41D-48F2-8A4E-50AAF7EB8A71}" presName="sibTrans" presStyleLbl="sibTrans2D1" presStyleIdx="0" presStyleCnt="0"/>
      <dgm:spPr/>
      <dgm:t>
        <a:bodyPr/>
        <a:lstStyle/>
        <a:p>
          <a:endParaRPr lang="ru-RU"/>
        </a:p>
      </dgm:t>
    </dgm:pt>
    <dgm:pt modelId="{1E166B36-4BBC-48F3-900F-4167B0759BA1}" type="pres">
      <dgm:prSet presAssocID="{88002933-840C-4328-AFFE-6478A8D13C21}" presName="compNode" presStyleCnt="0"/>
      <dgm:spPr/>
    </dgm:pt>
    <dgm:pt modelId="{234B1ED6-7AE1-4F2D-AE70-4D58B3552016}" type="pres">
      <dgm:prSet presAssocID="{88002933-840C-4328-AFFE-6478A8D13C21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958727-65DA-43C0-A28F-DC386D7959C6}" type="pres">
      <dgm:prSet presAssocID="{88002933-840C-4328-AFFE-6478A8D13C21}" presName="invisiNode" presStyleLbl="node1" presStyleIdx="2" presStyleCnt="3"/>
      <dgm:spPr/>
    </dgm:pt>
    <dgm:pt modelId="{4669258F-E263-4DDB-8F67-2D8FC92FB563}" type="pres">
      <dgm:prSet presAssocID="{88002933-840C-4328-AFFE-6478A8D13C21}" presName="imagNode" presStyleLbl="fgImgPlace1" presStyleIdx="2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0022CD8A-5002-442B-B01D-9EA6C14CC9CD}" srcId="{7C1BE1BA-1FB0-4D14-AE6E-A861F52BC363}" destId="{0F2C1E72-36DE-4A27-BBB2-F0B57D19F968}" srcOrd="0" destOrd="0" parTransId="{7D45E044-104B-4C35-876B-CF92C51777A5}" sibTransId="{316E7367-7191-498B-A172-2817DAF63CAE}"/>
    <dgm:cxn modelId="{CD0D5566-A8D2-44D6-91BA-1ABDDB069EDF}" type="presOf" srcId="{7C1BE1BA-1FB0-4D14-AE6E-A861F52BC363}" destId="{B9683288-F43B-45BA-959E-6E3AFADFBDDC}" srcOrd="0" destOrd="0" presId="urn:microsoft.com/office/officeart/2005/8/layout/pList2"/>
    <dgm:cxn modelId="{D3C0DCF9-F363-46F6-9C89-2A650BA2D28D}" type="presOf" srcId="{316E7367-7191-498B-A172-2817DAF63CAE}" destId="{92781611-96DE-4AE5-A165-11ACC58287B2}" srcOrd="0" destOrd="0" presId="urn:microsoft.com/office/officeart/2005/8/layout/pList2"/>
    <dgm:cxn modelId="{01C49D2E-AB4B-4D36-9C92-70FF76A04BF0}" srcId="{7C1BE1BA-1FB0-4D14-AE6E-A861F52BC363}" destId="{3A9B6716-2FF2-4328-A942-5975CFF81140}" srcOrd="1" destOrd="0" parTransId="{BB3CB0D5-98D2-4877-B6BC-C368A9559B8D}" sibTransId="{B7B5A0B4-D41D-48F2-8A4E-50AAF7EB8A71}"/>
    <dgm:cxn modelId="{B62D4A55-3A8A-4255-89FD-ACCA76E33C75}" srcId="{7C1BE1BA-1FB0-4D14-AE6E-A861F52BC363}" destId="{88002933-840C-4328-AFFE-6478A8D13C21}" srcOrd="2" destOrd="0" parTransId="{DE6E91F5-2F2A-4BFE-9965-D05DC9859E1E}" sibTransId="{D3D911A6-0A9C-499A-9DE2-1E5A2F918274}"/>
    <dgm:cxn modelId="{66A7B1AB-1E4B-49B8-A88A-504A474F24DA}" type="presOf" srcId="{0F2C1E72-36DE-4A27-BBB2-F0B57D19F968}" destId="{8E8DBD1D-FD73-4970-8BDC-96A014F15BE5}" srcOrd="0" destOrd="0" presId="urn:microsoft.com/office/officeart/2005/8/layout/pList2"/>
    <dgm:cxn modelId="{90785804-BBA5-4C36-90B2-D059A60333E5}" type="presOf" srcId="{88002933-840C-4328-AFFE-6478A8D13C21}" destId="{234B1ED6-7AE1-4F2D-AE70-4D58B3552016}" srcOrd="0" destOrd="0" presId="urn:microsoft.com/office/officeart/2005/8/layout/pList2"/>
    <dgm:cxn modelId="{2EED0BDB-37B9-4FB8-ADA2-4C51E4358607}" type="presOf" srcId="{3A9B6716-2FF2-4328-A942-5975CFF81140}" destId="{3FBEB370-4DAC-44F5-84F9-2F12831A0F5B}" srcOrd="0" destOrd="0" presId="urn:microsoft.com/office/officeart/2005/8/layout/pList2"/>
    <dgm:cxn modelId="{28AAA231-F286-41D8-A1B5-ED2175602818}" type="presOf" srcId="{B7B5A0B4-D41D-48F2-8A4E-50AAF7EB8A71}" destId="{4D259244-E096-4FFE-8849-5E86AE3F2CEA}" srcOrd="0" destOrd="0" presId="urn:microsoft.com/office/officeart/2005/8/layout/pList2"/>
    <dgm:cxn modelId="{3566806B-D6DC-4C25-B779-5063039C0245}" type="presParOf" srcId="{B9683288-F43B-45BA-959E-6E3AFADFBDDC}" destId="{078D90A0-AE7E-4ABB-9A20-F90A893B1A75}" srcOrd="0" destOrd="0" presId="urn:microsoft.com/office/officeart/2005/8/layout/pList2"/>
    <dgm:cxn modelId="{E3ABF1D6-0231-4A3F-B02D-120890C48944}" type="presParOf" srcId="{B9683288-F43B-45BA-959E-6E3AFADFBDDC}" destId="{8CD17FD0-3F91-4058-9AB5-CE592BABA6D2}" srcOrd="1" destOrd="0" presId="urn:microsoft.com/office/officeart/2005/8/layout/pList2"/>
    <dgm:cxn modelId="{B0B684BE-BEC9-4145-B953-0C95AB6DE687}" type="presParOf" srcId="{8CD17FD0-3F91-4058-9AB5-CE592BABA6D2}" destId="{035F4C5C-A434-4F20-9288-894CCDAB263D}" srcOrd="0" destOrd="0" presId="urn:microsoft.com/office/officeart/2005/8/layout/pList2"/>
    <dgm:cxn modelId="{11F7D134-0C24-410C-B28B-1EC0C899FE31}" type="presParOf" srcId="{035F4C5C-A434-4F20-9288-894CCDAB263D}" destId="{8E8DBD1D-FD73-4970-8BDC-96A014F15BE5}" srcOrd="0" destOrd="0" presId="urn:microsoft.com/office/officeart/2005/8/layout/pList2"/>
    <dgm:cxn modelId="{746EFC4B-2284-456A-956B-CC2252899A15}" type="presParOf" srcId="{035F4C5C-A434-4F20-9288-894CCDAB263D}" destId="{9AD9D908-241A-4BED-BDDF-DE48A6D9ADED}" srcOrd="1" destOrd="0" presId="urn:microsoft.com/office/officeart/2005/8/layout/pList2"/>
    <dgm:cxn modelId="{C5093B3E-CFCE-41E0-9D23-E86D89381584}" type="presParOf" srcId="{035F4C5C-A434-4F20-9288-894CCDAB263D}" destId="{1531AEC1-DA25-46B3-AE6E-03535BA828F3}" srcOrd="2" destOrd="0" presId="urn:microsoft.com/office/officeart/2005/8/layout/pList2"/>
    <dgm:cxn modelId="{74003FF4-7038-4A20-877F-BA7C4D7FCF77}" type="presParOf" srcId="{8CD17FD0-3F91-4058-9AB5-CE592BABA6D2}" destId="{92781611-96DE-4AE5-A165-11ACC58287B2}" srcOrd="1" destOrd="0" presId="urn:microsoft.com/office/officeart/2005/8/layout/pList2"/>
    <dgm:cxn modelId="{40C7BDD5-5E64-44D6-B57E-97E79D40C0BF}" type="presParOf" srcId="{8CD17FD0-3F91-4058-9AB5-CE592BABA6D2}" destId="{AB231413-BDAB-427A-9FBC-370B36CE9020}" srcOrd="2" destOrd="0" presId="urn:microsoft.com/office/officeart/2005/8/layout/pList2"/>
    <dgm:cxn modelId="{872B2822-04AC-4ECB-AF96-CF2EC2F1539B}" type="presParOf" srcId="{AB231413-BDAB-427A-9FBC-370B36CE9020}" destId="{3FBEB370-4DAC-44F5-84F9-2F12831A0F5B}" srcOrd="0" destOrd="0" presId="urn:microsoft.com/office/officeart/2005/8/layout/pList2"/>
    <dgm:cxn modelId="{500BA595-5A74-46D0-8076-05DF20E689A3}" type="presParOf" srcId="{AB231413-BDAB-427A-9FBC-370B36CE9020}" destId="{80D4759C-8247-4B7C-ADF6-AC57D8AF34ED}" srcOrd="1" destOrd="0" presId="urn:microsoft.com/office/officeart/2005/8/layout/pList2"/>
    <dgm:cxn modelId="{6202A245-00D4-40DC-8E5D-E29B3C06F406}" type="presParOf" srcId="{AB231413-BDAB-427A-9FBC-370B36CE9020}" destId="{EF69219F-5877-49EB-BD66-4D78825C45CD}" srcOrd="2" destOrd="0" presId="urn:microsoft.com/office/officeart/2005/8/layout/pList2"/>
    <dgm:cxn modelId="{61217D53-4264-405E-87A5-3254C03FC48B}" type="presParOf" srcId="{8CD17FD0-3F91-4058-9AB5-CE592BABA6D2}" destId="{4D259244-E096-4FFE-8849-5E86AE3F2CEA}" srcOrd="3" destOrd="0" presId="urn:microsoft.com/office/officeart/2005/8/layout/pList2"/>
    <dgm:cxn modelId="{F12FDC88-1065-48CE-908D-AEED19CAD4F9}" type="presParOf" srcId="{8CD17FD0-3F91-4058-9AB5-CE592BABA6D2}" destId="{1E166B36-4BBC-48F3-900F-4167B0759BA1}" srcOrd="4" destOrd="0" presId="urn:microsoft.com/office/officeart/2005/8/layout/pList2"/>
    <dgm:cxn modelId="{C23981E7-4B9C-4E8A-9C3D-BB0E80B4409A}" type="presParOf" srcId="{1E166B36-4BBC-48F3-900F-4167B0759BA1}" destId="{234B1ED6-7AE1-4F2D-AE70-4D58B3552016}" srcOrd="0" destOrd="0" presId="urn:microsoft.com/office/officeart/2005/8/layout/pList2"/>
    <dgm:cxn modelId="{AC8F71BE-FF23-457E-A958-C89A3BAC49FF}" type="presParOf" srcId="{1E166B36-4BBC-48F3-900F-4167B0759BA1}" destId="{97958727-65DA-43C0-A28F-DC386D7959C6}" srcOrd="1" destOrd="0" presId="urn:microsoft.com/office/officeart/2005/8/layout/pList2"/>
    <dgm:cxn modelId="{4223B0B2-86B3-49A3-8338-9CC4A9BB8897}" type="presParOf" srcId="{1E166B36-4BBC-48F3-900F-4167B0759BA1}" destId="{4669258F-E263-4DDB-8F67-2D8FC92FB563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8D8A3B7-C9E6-4417-A5D0-0E946FA219C9}">
      <dsp:nvSpPr>
        <dsp:cNvPr id="0" name=""/>
        <dsp:cNvSpPr/>
      </dsp:nvSpPr>
      <dsp:spPr>
        <a:xfrm>
          <a:off x="1707107" y="211264"/>
          <a:ext cx="4192783" cy="1456098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BCEBA5F-7C1B-4650-A296-0BC8DD6C7FE7}">
      <dsp:nvSpPr>
        <dsp:cNvPr id="0" name=""/>
        <dsp:cNvSpPr/>
      </dsp:nvSpPr>
      <dsp:spPr>
        <a:xfrm>
          <a:off x="3403722" y="3776755"/>
          <a:ext cx="812555" cy="520035"/>
        </a:xfrm>
        <a:prstGeom prst="down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C9072B3-282F-43C5-9EEF-B2E7CF730C11}">
      <dsp:nvSpPr>
        <dsp:cNvPr id="0" name=""/>
        <dsp:cNvSpPr/>
      </dsp:nvSpPr>
      <dsp:spPr>
        <a:xfrm>
          <a:off x="1859867" y="4192783"/>
          <a:ext cx="3900264" cy="9750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41808" rIns="241808" bIns="241808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400" kern="1200" dirty="0"/>
        </a:p>
      </dsp:txBody>
      <dsp:txXfrm>
        <a:off x="1859867" y="4192783"/>
        <a:ext cx="3900264" cy="975066"/>
      </dsp:txXfrm>
    </dsp:sp>
    <dsp:sp modelId="{126BA00B-FC4C-412E-B844-86651A59BB83}">
      <dsp:nvSpPr>
        <dsp:cNvPr id="0" name=""/>
        <dsp:cNvSpPr/>
      </dsp:nvSpPr>
      <dsp:spPr>
        <a:xfrm>
          <a:off x="3231460" y="1779820"/>
          <a:ext cx="1462599" cy="1462599"/>
        </a:xfrm>
        <a:prstGeom prst="ellipse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металл</a:t>
          </a:r>
          <a:endParaRPr lang="ru-RU" sz="1800" b="1" kern="1200" dirty="0"/>
        </a:p>
      </dsp:txBody>
      <dsp:txXfrm>
        <a:off x="3231460" y="1779820"/>
        <a:ext cx="1462599" cy="1462599"/>
      </dsp:txXfrm>
    </dsp:sp>
    <dsp:sp modelId="{945767F2-FA5C-471B-9833-84561F6C3E2F}">
      <dsp:nvSpPr>
        <dsp:cNvPr id="0" name=""/>
        <dsp:cNvSpPr/>
      </dsp:nvSpPr>
      <dsp:spPr>
        <a:xfrm>
          <a:off x="1771362" y="14321"/>
          <a:ext cx="2001639" cy="2001639"/>
        </a:xfrm>
        <a:prstGeom prst="ellipse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Санкт-Петербург</a:t>
          </a:r>
          <a:endParaRPr lang="ru-RU" sz="2400" b="1" kern="1200" dirty="0"/>
        </a:p>
      </dsp:txBody>
      <dsp:txXfrm>
        <a:off x="1771362" y="14321"/>
        <a:ext cx="2001639" cy="2001639"/>
      </dsp:txXfrm>
    </dsp:sp>
    <dsp:sp modelId="{89D4AE80-20FC-4BB3-9298-8C40C1C908B7}">
      <dsp:nvSpPr>
        <dsp:cNvPr id="0" name=""/>
        <dsp:cNvSpPr/>
      </dsp:nvSpPr>
      <dsp:spPr>
        <a:xfrm>
          <a:off x="4320477" y="259185"/>
          <a:ext cx="1462599" cy="146259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царь</a:t>
          </a:r>
          <a:endParaRPr lang="ru-RU" sz="3200" b="1" kern="1200" dirty="0"/>
        </a:p>
      </dsp:txBody>
      <dsp:txXfrm>
        <a:off x="4320477" y="259185"/>
        <a:ext cx="1462599" cy="1462599"/>
      </dsp:txXfrm>
    </dsp:sp>
    <dsp:sp modelId="{042665AB-75FC-47BF-95CD-3E7BF391872B}">
      <dsp:nvSpPr>
        <dsp:cNvPr id="0" name=""/>
        <dsp:cNvSpPr/>
      </dsp:nvSpPr>
      <dsp:spPr>
        <a:xfrm>
          <a:off x="1512185" y="43168"/>
          <a:ext cx="4550308" cy="3640246"/>
        </a:xfrm>
        <a:prstGeom prst="funnel">
          <a:avLst/>
        </a:prstGeom>
        <a:solidFill>
          <a:srgbClr val="FFFF00">
            <a:alpha val="4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CA2D90D-AD5A-4FB0-A61E-7C3C97506555}">
      <dsp:nvSpPr>
        <dsp:cNvPr id="0" name=""/>
        <dsp:cNvSpPr/>
      </dsp:nvSpPr>
      <dsp:spPr>
        <a:xfrm>
          <a:off x="0" y="0"/>
          <a:ext cx="5328591" cy="2527480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32BBC0-7D32-47C3-A6A2-ED10700EDAE8}">
      <dsp:nvSpPr>
        <dsp:cNvPr id="0" name=""/>
        <dsp:cNvSpPr/>
      </dsp:nvSpPr>
      <dsp:spPr>
        <a:xfrm>
          <a:off x="159857" y="336997"/>
          <a:ext cx="1565273" cy="1853485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E69719-2407-42C8-8432-0D135A296FA8}">
      <dsp:nvSpPr>
        <dsp:cNvPr id="0" name=""/>
        <dsp:cNvSpPr/>
      </dsp:nvSpPr>
      <dsp:spPr>
        <a:xfrm rot="10800000">
          <a:off x="159857" y="2527480"/>
          <a:ext cx="1565273" cy="3089143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48" tIns="206248" rIns="206248" bIns="206248" numCol="1" spcCol="1270" anchor="t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kern="1200" dirty="0"/>
        </a:p>
      </dsp:txBody>
      <dsp:txXfrm rot="10800000">
        <a:off x="159857" y="2527480"/>
        <a:ext cx="1565273" cy="3089143"/>
      </dsp:txXfrm>
    </dsp:sp>
    <dsp:sp modelId="{B5163376-BCF1-46F8-B922-1BE6DC20DFC8}">
      <dsp:nvSpPr>
        <dsp:cNvPr id="0" name=""/>
        <dsp:cNvSpPr/>
      </dsp:nvSpPr>
      <dsp:spPr>
        <a:xfrm>
          <a:off x="1881659" y="336997"/>
          <a:ext cx="1565273" cy="1853485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211EC0-D720-4651-8967-6A1EF5581624}">
      <dsp:nvSpPr>
        <dsp:cNvPr id="0" name=""/>
        <dsp:cNvSpPr/>
      </dsp:nvSpPr>
      <dsp:spPr>
        <a:xfrm rot="10800000">
          <a:off x="1881659" y="2527480"/>
          <a:ext cx="1565273" cy="3089143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48" tIns="206248" rIns="206248" bIns="206248" numCol="1" spcCol="1270" anchor="t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kern="1200" dirty="0"/>
        </a:p>
      </dsp:txBody>
      <dsp:txXfrm rot="10800000">
        <a:off x="1881659" y="2527480"/>
        <a:ext cx="1565273" cy="3089143"/>
      </dsp:txXfrm>
    </dsp:sp>
    <dsp:sp modelId="{A408201D-F434-43B8-9461-AF5570884E66}">
      <dsp:nvSpPr>
        <dsp:cNvPr id="0" name=""/>
        <dsp:cNvSpPr/>
      </dsp:nvSpPr>
      <dsp:spPr>
        <a:xfrm>
          <a:off x="3603460" y="336997"/>
          <a:ext cx="1565273" cy="1853485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1D155E-D8AF-48A4-AF06-099464C3F99C}">
      <dsp:nvSpPr>
        <dsp:cNvPr id="0" name=""/>
        <dsp:cNvSpPr/>
      </dsp:nvSpPr>
      <dsp:spPr>
        <a:xfrm rot="10800000">
          <a:off x="3603460" y="2527480"/>
          <a:ext cx="1565273" cy="3089143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48" tIns="206248" rIns="206248" bIns="206248" numCol="1" spcCol="1270" anchor="t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kern="1200" dirty="0"/>
        </a:p>
      </dsp:txBody>
      <dsp:txXfrm rot="10800000">
        <a:off x="3603460" y="2527480"/>
        <a:ext cx="1565273" cy="3089143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9B45CC2-6EF4-4F45-B37D-0C1A21417ED7}">
      <dsp:nvSpPr>
        <dsp:cNvPr id="0" name=""/>
        <dsp:cNvSpPr/>
      </dsp:nvSpPr>
      <dsp:spPr>
        <a:xfrm>
          <a:off x="3080851" y="3107449"/>
          <a:ext cx="2551265" cy="255126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 smtClean="0"/>
            <a:t>???</a:t>
          </a:r>
          <a:endParaRPr lang="ru-RU" sz="6500" kern="1200" dirty="0"/>
        </a:p>
      </dsp:txBody>
      <dsp:txXfrm>
        <a:off x="3080851" y="3107449"/>
        <a:ext cx="2551265" cy="2551265"/>
      </dsp:txXfrm>
    </dsp:sp>
    <dsp:sp modelId="{E6399948-8248-4BB4-B566-B9F83330E132}">
      <dsp:nvSpPr>
        <dsp:cNvPr id="0" name=""/>
        <dsp:cNvSpPr/>
      </dsp:nvSpPr>
      <dsp:spPr>
        <a:xfrm rot="12900000">
          <a:off x="1379825" y="2641753"/>
          <a:ext cx="2017986" cy="727110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06193D-52F8-4864-82E7-3D0AF0E04B76}">
      <dsp:nvSpPr>
        <dsp:cNvPr id="0" name=""/>
        <dsp:cNvSpPr/>
      </dsp:nvSpPr>
      <dsp:spPr>
        <a:xfrm>
          <a:off x="350448" y="1457092"/>
          <a:ext cx="2423702" cy="1938962"/>
        </a:xfrm>
        <a:prstGeom prst="roundRect">
          <a:avLst>
            <a:gd name="adj" fmla="val 10000"/>
          </a:avLst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055" tIns="59055" rIns="59055" bIns="5905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французский язык</a:t>
          </a:r>
          <a:endParaRPr lang="ru-RU" sz="3100" kern="1200" dirty="0"/>
        </a:p>
      </dsp:txBody>
      <dsp:txXfrm>
        <a:off x="350448" y="1457092"/>
        <a:ext cx="2423702" cy="1938962"/>
      </dsp:txXfrm>
    </dsp:sp>
    <dsp:sp modelId="{C836DC03-6374-4D33-B6A1-185F13880A60}">
      <dsp:nvSpPr>
        <dsp:cNvPr id="0" name=""/>
        <dsp:cNvSpPr/>
      </dsp:nvSpPr>
      <dsp:spPr>
        <a:xfrm rot="16200000">
          <a:off x="3347490" y="1617451"/>
          <a:ext cx="2017986" cy="727110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572AA8-EE3C-44D9-8050-9BEE7A57056D}">
      <dsp:nvSpPr>
        <dsp:cNvPr id="0" name=""/>
        <dsp:cNvSpPr/>
      </dsp:nvSpPr>
      <dsp:spPr>
        <a:xfrm>
          <a:off x="3144632" y="2532"/>
          <a:ext cx="2423702" cy="1938962"/>
        </a:xfrm>
        <a:prstGeom prst="roundRect">
          <a:avLst>
            <a:gd name="adj" fmla="val 10000"/>
          </a:avLst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055" tIns="59055" rIns="59055" bIns="5905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пожар</a:t>
          </a:r>
          <a:endParaRPr lang="ru-RU" sz="3100" kern="1200" dirty="0"/>
        </a:p>
      </dsp:txBody>
      <dsp:txXfrm>
        <a:off x="3144632" y="2532"/>
        <a:ext cx="2423702" cy="1938962"/>
      </dsp:txXfrm>
    </dsp:sp>
    <dsp:sp modelId="{68B699DF-E862-4BD2-A971-3AB7F299DC51}">
      <dsp:nvSpPr>
        <dsp:cNvPr id="0" name=""/>
        <dsp:cNvSpPr/>
      </dsp:nvSpPr>
      <dsp:spPr>
        <a:xfrm rot="19500000">
          <a:off x="5315155" y="2641753"/>
          <a:ext cx="2017986" cy="727110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2632A3-FF4D-4308-8B4E-7236BA47EBB7}">
      <dsp:nvSpPr>
        <dsp:cNvPr id="0" name=""/>
        <dsp:cNvSpPr/>
      </dsp:nvSpPr>
      <dsp:spPr>
        <a:xfrm>
          <a:off x="5938816" y="1457092"/>
          <a:ext cx="2423702" cy="1938962"/>
        </a:xfrm>
        <a:prstGeom prst="roundRect">
          <a:avLst>
            <a:gd name="adj" fmla="val 10000"/>
          </a:avLst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055" tIns="59055" rIns="59055" bIns="5905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дуб</a:t>
          </a:r>
          <a:endParaRPr lang="ru-RU" sz="3100" kern="1200" dirty="0"/>
        </a:p>
      </dsp:txBody>
      <dsp:txXfrm>
        <a:off x="5938816" y="1457092"/>
        <a:ext cx="2423702" cy="1938962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78D90A0-AE7E-4ABB-9A20-F90A893B1A75}">
      <dsp:nvSpPr>
        <dsp:cNvPr id="0" name=""/>
        <dsp:cNvSpPr/>
      </dsp:nvSpPr>
      <dsp:spPr>
        <a:xfrm>
          <a:off x="0" y="0"/>
          <a:ext cx="8640960" cy="1976619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531AEC1-DA25-46B3-AE6E-03535BA828F3}">
      <dsp:nvSpPr>
        <dsp:cNvPr id="0" name=""/>
        <dsp:cNvSpPr/>
      </dsp:nvSpPr>
      <dsp:spPr>
        <a:xfrm>
          <a:off x="259228" y="263549"/>
          <a:ext cx="2538281" cy="144952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8DBD1D-FD73-4970-8BDC-96A014F15BE5}">
      <dsp:nvSpPr>
        <dsp:cNvPr id="0" name=""/>
        <dsp:cNvSpPr/>
      </dsp:nvSpPr>
      <dsp:spPr>
        <a:xfrm rot="10800000">
          <a:off x="259228" y="1976619"/>
          <a:ext cx="2538281" cy="2415868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t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Не хочу учиться, хочу жениться</a:t>
          </a:r>
          <a:endParaRPr lang="ru-RU" sz="2300" kern="1200" dirty="0"/>
        </a:p>
      </dsp:txBody>
      <dsp:txXfrm rot="10800000">
        <a:off x="259228" y="1976619"/>
        <a:ext cx="2538281" cy="2415868"/>
      </dsp:txXfrm>
    </dsp:sp>
    <dsp:sp modelId="{EF69219F-5877-49EB-BD66-4D78825C45CD}">
      <dsp:nvSpPr>
        <dsp:cNvPr id="0" name=""/>
        <dsp:cNvSpPr/>
      </dsp:nvSpPr>
      <dsp:spPr>
        <a:xfrm>
          <a:off x="3051339" y="263549"/>
          <a:ext cx="2538281" cy="144952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BEB370-4DAC-44F5-84F9-2F12831A0F5B}">
      <dsp:nvSpPr>
        <dsp:cNvPr id="0" name=""/>
        <dsp:cNvSpPr/>
      </dsp:nvSpPr>
      <dsp:spPr>
        <a:xfrm rot="10800000">
          <a:off x="3051339" y="1976619"/>
          <a:ext cx="2538281" cy="2415868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t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Счастливые часов не наблюдают</a:t>
          </a:r>
          <a:endParaRPr lang="ru-RU" sz="2300" kern="1200" dirty="0"/>
        </a:p>
      </dsp:txBody>
      <dsp:txXfrm rot="10800000">
        <a:off x="3051339" y="1976619"/>
        <a:ext cx="2538281" cy="2415868"/>
      </dsp:txXfrm>
    </dsp:sp>
    <dsp:sp modelId="{4669258F-E263-4DDB-8F67-2D8FC92FB563}">
      <dsp:nvSpPr>
        <dsp:cNvPr id="0" name=""/>
        <dsp:cNvSpPr/>
      </dsp:nvSpPr>
      <dsp:spPr>
        <a:xfrm>
          <a:off x="5843449" y="263549"/>
          <a:ext cx="2538281" cy="144952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4B1ED6-7AE1-4F2D-AE70-4D58B3552016}">
      <dsp:nvSpPr>
        <dsp:cNvPr id="0" name=""/>
        <dsp:cNvSpPr/>
      </dsp:nvSpPr>
      <dsp:spPr>
        <a:xfrm rot="10800000">
          <a:off x="5843449" y="1976619"/>
          <a:ext cx="2538281" cy="2415868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t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Служить бы рад, прислуживаться тошно</a:t>
          </a:r>
          <a:endParaRPr lang="ru-RU" sz="2300" kern="1200" dirty="0"/>
        </a:p>
      </dsp:txBody>
      <dsp:txXfrm rot="10800000">
        <a:off x="5843449" y="1976619"/>
        <a:ext cx="2538281" cy="2415868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78D90A0-AE7E-4ABB-9A20-F90A893B1A75}">
      <dsp:nvSpPr>
        <dsp:cNvPr id="0" name=""/>
        <dsp:cNvSpPr/>
      </dsp:nvSpPr>
      <dsp:spPr>
        <a:xfrm>
          <a:off x="0" y="0"/>
          <a:ext cx="8640960" cy="1976619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531AEC1-DA25-46B3-AE6E-03535BA828F3}">
      <dsp:nvSpPr>
        <dsp:cNvPr id="0" name=""/>
        <dsp:cNvSpPr/>
      </dsp:nvSpPr>
      <dsp:spPr>
        <a:xfrm>
          <a:off x="259228" y="263549"/>
          <a:ext cx="2538281" cy="144952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8DBD1D-FD73-4970-8BDC-96A014F15BE5}">
      <dsp:nvSpPr>
        <dsp:cNvPr id="0" name=""/>
        <dsp:cNvSpPr/>
      </dsp:nvSpPr>
      <dsp:spPr>
        <a:xfrm rot="10800000">
          <a:off x="259228" y="1976619"/>
          <a:ext cx="2538281" cy="2415868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t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И дым Отечества нам сладок и приятен</a:t>
          </a:r>
          <a:endParaRPr lang="ru-RU" sz="2300" kern="1200" dirty="0"/>
        </a:p>
      </dsp:txBody>
      <dsp:txXfrm rot="10800000">
        <a:off x="259228" y="1976619"/>
        <a:ext cx="2538281" cy="2415868"/>
      </dsp:txXfrm>
    </dsp:sp>
    <dsp:sp modelId="{EF69219F-5877-49EB-BD66-4D78825C45CD}">
      <dsp:nvSpPr>
        <dsp:cNvPr id="0" name=""/>
        <dsp:cNvSpPr/>
      </dsp:nvSpPr>
      <dsp:spPr>
        <a:xfrm>
          <a:off x="3051339" y="263549"/>
          <a:ext cx="2538281" cy="144952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BEB370-4DAC-44F5-84F9-2F12831A0F5B}">
      <dsp:nvSpPr>
        <dsp:cNvPr id="0" name=""/>
        <dsp:cNvSpPr/>
      </dsp:nvSpPr>
      <dsp:spPr>
        <a:xfrm rot="10800000">
          <a:off x="3051339" y="1976619"/>
          <a:ext cx="2538281" cy="2415868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t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Мы все учились понемногу Чему-нибудь и как-нибудь…</a:t>
          </a:r>
          <a:endParaRPr lang="ru-RU" sz="2300" kern="1200" dirty="0"/>
        </a:p>
      </dsp:txBody>
      <dsp:txXfrm rot="10800000">
        <a:off x="3051339" y="1976619"/>
        <a:ext cx="2538281" cy="2415868"/>
      </dsp:txXfrm>
    </dsp:sp>
    <dsp:sp modelId="{4669258F-E263-4DDB-8F67-2D8FC92FB563}">
      <dsp:nvSpPr>
        <dsp:cNvPr id="0" name=""/>
        <dsp:cNvSpPr/>
      </dsp:nvSpPr>
      <dsp:spPr>
        <a:xfrm>
          <a:off x="5843449" y="263549"/>
          <a:ext cx="2538281" cy="144952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4B1ED6-7AE1-4F2D-AE70-4D58B3552016}">
      <dsp:nvSpPr>
        <dsp:cNvPr id="0" name=""/>
        <dsp:cNvSpPr/>
      </dsp:nvSpPr>
      <dsp:spPr>
        <a:xfrm rot="10800000">
          <a:off x="5843449" y="1976619"/>
          <a:ext cx="2538281" cy="2415868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t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Минуй нас пуще всех печалей и барский гнев, и барская любовь</a:t>
          </a:r>
          <a:endParaRPr lang="ru-RU" sz="2300" kern="1200" dirty="0"/>
        </a:p>
      </dsp:txBody>
      <dsp:txXfrm rot="10800000">
        <a:off x="5843449" y="1976619"/>
        <a:ext cx="2538281" cy="2415868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7EACB-EB0F-45AB-B1AB-95249DFDEF8F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C0463-C92D-4146-9BFE-4CDD2FB16B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7EACB-EB0F-45AB-B1AB-95249DFDEF8F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C0463-C92D-4146-9BFE-4CDD2FB16B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7EACB-EB0F-45AB-B1AB-95249DFDEF8F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C0463-C92D-4146-9BFE-4CDD2FB16B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7EACB-EB0F-45AB-B1AB-95249DFDEF8F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C0463-C92D-4146-9BFE-4CDD2FB16B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7EACB-EB0F-45AB-B1AB-95249DFDEF8F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C0463-C92D-4146-9BFE-4CDD2FB16B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7EACB-EB0F-45AB-B1AB-95249DFDEF8F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C0463-C92D-4146-9BFE-4CDD2FB16B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7EACB-EB0F-45AB-B1AB-95249DFDEF8F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C0463-C92D-4146-9BFE-4CDD2FB16B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7EACB-EB0F-45AB-B1AB-95249DFDEF8F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C0463-C92D-4146-9BFE-4CDD2FB16B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7EACB-EB0F-45AB-B1AB-95249DFDEF8F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C0463-C92D-4146-9BFE-4CDD2FB16B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7EACB-EB0F-45AB-B1AB-95249DFDEF8F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C0463-C92D-4146-9BFE-4CDD2FB16B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7EACB-EB0F-45AB-B1AB-95249DFDEF8F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C0463-C92D-4146-9BFE-4CDD2FB16B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67EACB-EB0F-45AB-B1AB-95249DFDEF8F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CC0463-C92D-4146-9BFE-4CDD2FB16B3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10" Type="http://schemas.openxmlformats.org/officeDocument/2006/relationships/image" Target="../media/image17.jpeg"/><Relationship Id="rId4" Type="http://schemas.openxmlformats.org/officeDocument/2006/relationships/diagramData" Target="../diagrams/data5.xml"/><Relationship Id="rId9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6.xml"/><Relationship Id="rId11" Type="http://schemas.openxmlformats.org/officeDocument/2006/relationships/image" Target="../media/image17.jpeg"/><Relationship Id="rId5" Type="http://schemas.openxmlformats.org/officeDocument/2006/relationships/diagramLayout" Target="../diagrams/layout6.xml"/><Relationship Id="rId10" Type="http://schemas.openxmlformats.org/officeDocument/2006/relationships/image" Target="../media/image18.jpeg"/><Relationship Id="rId4" Type="http://schemas.openxmlformats.org/officeDocument/2006/relationships/diagramData" Target="../diagrams/data6.xml"/><Relationship Id="rId9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Layout" Target="../diagrams/layout1.xml"/><Relationship Id="rId7" Type="http://schemas.openxmlformats.org/officeDocument/2006/relationships/slide" Target="slide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Layout" Target="../diagrams/layout3.xml"/><Relationship Id="rId7" Type="http://schemas.openxmlformats.org/officeDocument/2006/relationships/slide" Target="slide2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Layout" Target="../diagrams/layout4.xml"/><Relationship Id="rId7" Type="http://schemas.openxmlformats.org/officeDocument/2006/relationships/slide" Target="slide2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10" Type="http://schemas.openxmlformats.org/officeDocument/2006/relationships/image" Target="../media/image10.jpeg"/><Relationship Id="rId4" Type="http://schemas.openxmlformats.org/officeDocument/2006/relationships/diagramQuickStyle" Target="../diagrams/quickStyle4.xml"/><Relationship Id="rId9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2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484784"/>
            <a:ext cx="7772400" cy="1470025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Задания по теме «Прецедентный текст»</a:t>
            </a:r>
            <a:endParaRPr lang="ru-RU" sz="6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 smtClean="0"/>
              <a:t>Цитаты</a:t>
            </a:r>
            <a:endParaRPr lang="ru-RU" dirty="0"/>
          </a:p>
        </p:txBody>
      </p:sp>
      <p:pic>
        <p:nvPicPr>
          <p:cNvPr id="4" name="Рисунок 3" descr="1614525790_41-p-strelka-na-belom-fone-46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7911672" y="5877272"/>
            <a:ext cx="1232328" cy="980728"/>
          </a:xfrm>
          <a:prstGeom prst="rect">
            <a:avLst/>
          </a:prstGeom>
        </p:spPr>
      </p:pic>
      <p:graphicFrame>
        <p:nvGraphicFramePr>
          <p:cNvPr id="6" name="Схема 5"/>
          <p:cNvGraphicFramePr/>
          <p:nvPr/>
        </p:nvGraphicFramePr>
        <p:xfrm>
          <a:off x="251520" y="1340768"/>
          <a:ext cx="8640960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7" name="Picture 4" descr="https://avatars.mds.yandex.net/i?id=be1f6d9b58c2d138278ea6e0d80e7cb0_l-4904451-images-thumbs&amp;n=1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83568" y="7101408"/>
            <a:ext cx="2088232" cy="3282599"/>
          </a:xfrm>
          <a:prstGeom prst="rect">
            <a:avLst/>
          </a:prstGeom>
          <a:noFill/>
        </p:spPr>
      </p:pic>
      <p:pic>
        <p:nvPicPr>
          <p:cNvPr id="9" name="Picture 4" descr="https://avatars.mds.yandex.net/i?id=be1f6d9b58c2d138278ea6e0d80e7cb0_l-4904451-images-thumbs&amp;n=1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300192" y="7101408"/>
            <a:ext cx="2088232" cy="3282599"/>
          </a:xfrm>
          <a:prstGeom prst="rect">
            <a:avLst/>
          </a:prstGeom>
          <a:noFill/>
        </p:spPr>
      </p:pic>
      <p:sp>
        <p:nvSpPr>
          <p:cNvPr id="15362" name="AutoShape 2" descr="https://cdn1.ozone.ru/s3/multimedia-j/600888795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4" name="AutoShape 4" descr="https://cdn1.ozone.ru/s3/multimedia-j/600888795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6" name="AutoShape 6" descr="https://cdn1.ozone.ru/s3/multimedia-j/600888795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8" name="AutoShape 8" descr="https://cdn1.ozone.ru/s3/multimedia-j/600888795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70" name="Picture 10" descr="http://ic.pics.livejournal.com/ivannovak10/86017252/112278/112278_900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347864" y="7173416"/>
            <a:ext cx="2304256" cy="3195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-0.21022 L -0.00382 -0.5432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8 -0.21438 L 0.00018 -0.5474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-0.21022 L -0.00382 -0.5432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 smtClean="0"/>
              <a:t>Цитаты</a:t>
            </a:r>
            <a:endParaRPr lang="ru-RU" dirty="0"/>
          </a:p>
        </p:txBody>
      </p:sp>
      <p:pic>
        <p:nvPicPr>
          <p:cNvPr id="4" name="Рисунок 3" descr="1614525790_41-p-strelka-na-belom-fone-46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7911672" y="5877272"/>
            <a:ext cx="1232328" cy="980728"/>
          </a:xfrm>
          <a:prstGeom prst="rect">
            <a:avLst/>
          </a:prstGeom>
        </p:spPr>
      </p:pic>
      <p:graphicFrame>
        <p:nvGraphicFramePr>
          <p:cNvPr id="5" name="Схема 4"/>
          <p:cNvGraphicFramePr/>
          <p:nvPr/>
        </p:nvGraphicFramePr>
        <p:xfrm>
          <a:off x="251520" y="1340768"/>
          <a:ext cx="8640960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4" descr="https://avatars.mds.yandex.net/i?id=be1f6d9b58c2d138278ea6e0d80e7cb0_l-4904451-images-thumbs&amp;n=1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1560" y="7101408"/>
            <a:ext cx="2088232" cy="3282599"/>
          </a:xfrm>
          <a:prstGeom prst="rect">
            <a:avLst/>
          </a:prstGeom>
          <a:noFill/>
        </p:spPr>
      </p:pic>
      <p:pic>
        <p:nvPicPr>
          <p:cNvPr id="14338" name="Picture 2" descr="https://p.calameoassets.com/200616113151-6460beadda7746579118e1502c46c32c/p1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419872" y="7101408"/>
            <a:ext cx="2088232" cy="3253332"/>
          </a:xfrm>
          <a:prstGeom prst="rect">
            <a:avLst/>
          </a:prstGeom>
          <a:noFill/>
        </p:spPr>
      </p:pic>
      <p:pic>
        <p:nvPicPr>
          <p:cNvPr id="8" name="Picture 10" descr="http://ic.pics.livejournal.com/ivannovak10/86017252/112278/112278_900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156176" y="7101408"/>
            <a:ext cx="2304256" cy="3195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-0.21022 L -0.00382 -0.5432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-0.20814 L 0.004 -0.5411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8 -0.21438 L 0.00018 -0.5474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83568" y="764704"/>
          <a:ext cx="7920880" cy="47840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1485"/>
                <a:gridCol w="1734979"/>
                <a:gridCol w="1872208"/>
                <a:gridCol w="1872208"/>
              </a:tblGrid>
              <a:tr h="1264628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Тема</a:t>
                      </a:r>
                      <a:endParaRPr lang="ru-RU" sz="36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Задания</a:t>
                      </a:r>
                      <a:endParaRPr lang="ru-RU" sz="3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039628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Ассоциации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2" action="ppaction://hlinksldjump"/>
                        </a:rPr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3" action="ppaction://hlinksldjump"/>
                        </a:rPr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4" action="ppaction://hlinksldjump"/>
                        </a:rPr>
                        <a:t>3</a:t>
                      </a:r>
                      <a:endParaRPr lang="ru-RU" dirty="0"/>
                    </a:p>
                  </a:txBody>
                  <a:tcPr/>
                </a:tc>
              </a:tr>
              <a:tr h="1215161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err="1" smtClean="0"/>
                        <a:t>Мемы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5" action="ppaction://hlinksldjump"/>
                        </a:rPr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6" action="ppaction://hlinksldjump"/>
                        </a:rPr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7" action="ppaction://hlinksldjump"/>
                        </a:rPr>
                        <a:t>3</a:t>
                      </a:r>
                      <a:endParaRPr lang="ru-RU" dirty="0"/>
                    </a:p>
                  </a:txBody>
                  <a:tcPr/>
                </a:tc>
              </a:tr>
              <a:tr h="1264628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Цитаты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8" action="ppaction://hlinksldjump"/>
                        </a:rPr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9" action="ppaction://hlinksldjump"/>
                        </a:rPr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10" action="ppaction://hlinksldjump"/>
                        </a:rPr>
                        <a:t>3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Ассоциации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755576" y="1657648"/>
          <a:ext cx="7620000" cy="5200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 descr="1614525790_41-p-strelka-na-belom-fone-46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flipH="1">
            <a:off x="7911672" y="5877272"/>
            <a:ext cx="1232328" cy="980728"/>
          </a:xfrm>
          <a:prstGeom prst="rect">
            <a:avLst/>
          </a:prstGeom>
        </p:spPr>
      </p:pic>
      <p:pic>
        <p:nvPicPr>
          <p:cNvPr id="9218" name="Picture 2" descr="https://cdn.kobo.com/book-images/8a7819cd-9e8f-47ee-b1d5-119e9bad30a1/1200/1200/False/1a12yqcZ5Te7YRXtu_uqHQ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771800" y="7101408"/>
            <a:ext cx="3456384" cy="5530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16 3.45051E-6 L 0.00018 -0.8156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-4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Ассоциации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1614525790_41-p-strelka-na-belom-fone-46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7911672" y="5877272"/>
            <a:ext cx="1232328" cy="980728"/>
          </a:xfrm>
          <a:prstGeom prst="rect">
            <a:avLst/>
          </a:prstGeom>
        </p:spPr>
      </p:pic>
      <p:graphicFrame>
        <p:nvGraphicFramePr>
          <p:cNvPr id="11" name="Схема 10"/>
          <p:cNvGraphicFramePr/>
          <p:nvPr/>
        </p:nvGraphicFramePr>
        <p:xfrm>
          <a:off x="2051720" y="980728"/>
          <a:ext cx="5328592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Рисунок 5" descr="1767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635896" y="7173416"/>
            <a:ext cx="2253616" cy="33541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0.23127 L -2.5E-6 -0.5642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Ассоциации  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51520" y="1196752"/>
          <a:ext cx="8712968" cy="5661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 descr="1614525790_41-p-strelka-na-belom-fone-46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flipH="1">
            <a:off x="7911672" y="5877272"/>
            <a:ext cx="1232328" cy="980728"/>
          </a:xfrm>
          <a:prstGeom prst="rect">
            <a:avLst/>
          </a:prstGeom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403648" y="7173416"/>
            <a:ext cx="6531588" cy="5157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21 -0.33627 L 0.00521 -0.8582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Мемы</a:t>
            </a:r>
            <a:endParaRPr lang="ru-RU" dirty="0"/>
          </a:p>
        </p:txBody>
      </p:sp>
      <p:pic>
        <p:nvPicPr>
          <p:cNvPr id="8" name="Рисунок 7" descr="1614525790_41-p-strelka-na-belom-fone-46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7911672" y="5877272"/>
            <a:ext cx="1232328" cy="980728"/>
          </a:xfrm>
          <a:prstGeom prst="rect">
            <a:avLst/>
          </a:prstGeom>
        </p:spPr>
      </p:pic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1514475"/>
            <a:ext cx="5438775" cy="534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https://avatars.mds.yandex.net/i?id=be1f6d9b58c2d138278ea6e0d80e7cb0_l-4904451-images-thumbs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872" y="7245424"/>
            <a:ext cx="2088232" cy="32825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-0.21022 L -0.00382 -0.5432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Мемы</a:t>
            </a:r>
            <a:endParaRPr lang="ru-RU" dirty="0"/>
          </a:p>
        </p:txBody>
      </p:sp>
      <p:pic>
        <p:nvPicPr>
          <p:cNvPr id="4" name="Рисунок 3" descr="1614525790_41-p-strelka-na-belom-fone-46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7911672" y="5877272"/>
            <a:ext cx="1232328" cy="980728"/>
          </a:xfrm>
          <a:prstGeom prst="rect">
            <a:avLst/>
          </a:prstGeom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1628800"/>
            <a:ext cx="6768752" cy="4532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 descr="https://avatars.mds.yandex.net/i?id=44e3ccfc1274c08807e0c9f249cb8565_l-8970800-images-thumbs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7864" y="7029400"/>
            <a:ext cx="2401661" cy="37643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0.24514 L 4.16667E-6 -0.5781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Мемы</a:t>
            </a:r>
            <a:endParaRPr lang="ru-RU" dirty="0"/>
          </a:p>
        </p:txBody>
      </p:sp>
      <p:pic>
        <p:nvPicPr>
          <p:cNvPr id="4" name="Рисунок 3" descr="1614525790_41-p-strelka-na-belom-fone-46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7911672" y="5877272"/>
            <a:ext cx="1232328" cy="980728"/>
          </a:xfrm>
          <a:prstGeom prst="rect">
            <a:avLst/>
          </a:prstGeom>
        </p:spPr>
      </p:pic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1340768"/>
            <a:ext cx="6912768" cy="466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 descr="https://main-cdn.sbermegamarket.ru/hlr-system/1635825117/100023093558b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8" y="7101408"/>
            <a:ext cx="2520280" cy="39627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9 -0.27012 L -0.00399 -0.6031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 smtClean="0"/>
              <a:t>Цитаты</a:t>
            </a:r>
            <a:endParaRPr lang="ru-RU" dirty="0"/>
          </a:p>
        </p:txBody>
      </p:sp>
      <p:graphicFrame>
        <p:nvGraphicFramePr>
          <p:cNvPr id="7" name="Схема 6"/>
          <p:cNvGraphicFramePr/>
          <p:nvPr/>
        </p:nvGraphicFramePr>
        <p:xfrm>
          <a:off x="251520" y="1340768"/>
          <a:ext cx="8640960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Рисунок 7" descr="1614525790_41-p-strelka-na-belom-fone-46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flipH="1">
            <a:off x="7911672" y="5877272"/>
            <a:ext cx="1232328" cy="980728"/>
          </a:xfrm>
          <a:prstGeom prst="rect">
            <a:avLst/>
          </a:prstGeom>
        </p:spPr>
      </p:pic>
      <p:pic>
        <p:nvPicPr>
          <p:cNvPr id="16386" name="Picture 2" descr="https://bibliosfera.su/image/cache/catalog/img/dethudozh/ND00040680-800x1000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5536" y="7101408"/>
            <a:ext cx="2572544" cy="3215680"/>
          </a:xfrm>
          <a:prstGeom prst="rect">
            <a:avLst/>
          </a:prstGeom>
          <a:noFill/>
        </p:spPr>
      </p:pic>
      <p:pic>
        <p:nvPicPr>
          <p:cNvPr id="16388" name="Picture 4" descr="https://avatars.mds.yandex.net/i?id=be1f6d9b58c2d138278ea6e0d80e7cb0_l-4904451-images-thumbs&amp;n=1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491880" y="7101408"/>
            <a:ext cx="2088232" cy="3282599"/>
          </a:xfrm>
          <a:prstGeom prst="rect">
            <a:avLst/>
          </a:prstGeom>
          <a:noFill/>
        </p:spPr>
      </p:pic>
      <p:pic>
        <p:nvPicPr>
          <p:cNvPr id="12" name="Picture 4" descr="https://avatars.mds.yandex.net/i?id=be1f6d9b58c2d138278ea6e0d80e7cb0_l-4904451-images-thumbs&amp;n=1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372200" y="7101408"/>
            <a:ext cx="2088232" cy="32825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22 -0.20536 L 0.00122 -0.5383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-0.21022 L -0.00382 -0.5432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-0.21022 L -0.00382 -0.5432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110</Words>
  <Application>Microsoft Office PowerPoint</Application>
  <PresentationFormat>Экран (4:3)</PresentationFormat>
  <Paragraphs>41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Задания по теме «Прецедентный текст»</vt:lpstr>
      <vt:lpstr>Слайд 2</vt:lpstr>
      <vt:lpstr>Ассоциации</vt:lpstr>
      <vt:lpstr>Ассоциации</vt:lpstr>
      <vt:lpstr>Ассоциации  </vt:lpstr>
      <vt:lpstr>Мемы</vt:lpstr>
      <vt:lpstr>Мемы</vt:lpstr>
      <vt:lpstr>Мемы</vt:lpstr>
      <vt:lpstr>Цитаты</vt:lpstr>
      <vt:lpstr>Цитаты</vt:lpstr>
      <vt:lpstr>Цитаты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Елена</cp:lastModifiedBy>
  <cp:revision>33</cp:revision>
  <dcterms:created xsi:type="dcterms:W3CDTF">2023-11-20T13:44:26Z</dcterms:created>
  <dcterms:modified xsi:type="dcterms:W3CDTF">2023-12-14T09:52:44Z</dcterms:modified>
</cp:coreProperties>
</file>