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DEBB0-E80E-4589-808C-9995737B9525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3053-56B5-40F4-B71D-C732943B1E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Сложное предложение.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Запятые в сложном предложении.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Синтаксический разбор предложений.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b53/001331aa-bc9ded7f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893445/2bf7f450-7379-4aa2-86f2-c7d600bc5f5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0"/>
            <a:ext cx="9467850" cy="6823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480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Сравнительная таблица простого и сложного предложения</a:t>
            </a:r>
            <a:endParaRPr lang="ru-RU" sz="28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836712"/>
          <a:ext cx="8229600" cy="59486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Простые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Сложные предложения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Одна грамматическая основа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Две и более грамматические основы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Союзы, соединяющие слова и словосочетания в предложении</a:t>
                      </a:r>
                    </a:p>
                    <a:p>
                      <a:r>
                        <a:rPr lang="ru-RU" i="1" dirty="0" smtClean="0"/>
                        <a:t>А,</a:t>
                      </a:r>
                      <a:r>
                        <a:rPr lang="ru-RU" i="1" baseline="0" dirty="0" smtClean="0"/>
                        <a:t> но, и, или…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Союзы и союзные слова, соединяющие части сложного предложения</a:t>
                      </a:r>
                    </a:p>
                    <a:p>
                      <a:r>
                        <a:rPr lang="ru-RU" i="1" dirty="0" smtClean="0"/>
                        <a:t>А, но, и, или … </a:t>
                      </a:r>
                      <a:r>
                        <a:rPr lang="ru-RU" i="0" dirty="0" smtClean="0"/>
                        <a:t>(сложносочиненные)</a:t>
                      </a:r>
                    </a:p>
                    <a:p>
                      <a:r>
                        <a:rPr lang="ru-RU" b="0" i="1" dirty="0" smtClean="0"/>
                        <a:t>Что, чтобы, когда, как, если, потому что… (</a:t>
                      </a:r>
                      <a:r>
                        <a:rPr lang="ru-RU" b="0" i="0" dirty="0" smtClean="0"/>
                        <a:t>сложноподчиненные)</a:t>
                      </a:r>
                    </a:p>
                    <a:p>
                      <a:endParaRPr lang="ru-RU" b="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Схема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Схема</a:t>
                      </a:r>
                    </a:p>
                    <a:p>
                      <a:r>
                        <a:rPr lang="ru-RU" dirty="0" smtClean="0"/>
                        <a:t>                    ,                    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, и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, чтобы                    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 борьбе силу одолевает ученье.</a:t>
                      </a:r>
                    </a:p>
                    <a:p>
                      <a:r>
                        <a:rPr lang="ru-RU" dirty="0" smtClean="0"/>
                        <a:t>Пишут не пером, а умом.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Знайка</a:t>
                      </a:r>
                      <a:r>
                        <a:rPr lang="ru-RU" dirty="0" smtClean="0"/>
                        <a:t> все с полуслова понимает, а незнайка</a:t>
                      </a:r>
                      <a:r>
                        <a:rPr lang="ru-RU" baseline="0" dirty="0" smtClean="0"/>
                        <a:t> только рот разевает.</a:t>
                      </a:r>
                    </a:p>
                    <a:p>
                      <a:r>
                        <a:rPr lang="ru-RU" baseline="0" dirty="0" smtClean="0"/>
                        <a:t>Кто не знал заблуждений, тот не знал истины.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59632" y="4221088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005064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005064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4437112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4437112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4941168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4941168"/>
            <a:ext cx="91440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97144" cy="10801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Спишите. Подчеркните грамматические основы, объясните знаки препинания. Начертите схемы предложений.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Слово дано от Бога человеку на благо, чтобы люди друг друга разумели, сочувствовали друг другу и помогали. Слово должно быть орудием мира и братского дружелюбия между народами и правительствами. Горе тем, которые употребляют этот дар во зло и обращают его в орудие вражды, ненависти, зависти и междоусобий.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					</a:t>
            </a:r>
            <a:r>
              <a:rPr lang="ru-RU" i="1" dirty="0" smtClean="0"/>
              <a:t>(П. Вяземский)</a:t>
            </a:r>
            <a:endParaRPr lang="ru-RU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132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Сложное предложение.  Запятые в сложном предложении. Синтаксический разбор предложений.</vt:lpstr>
      <vt:lpstr>Слайд 2</vt:lpstr>
      <vt:lpstr>Слайд 3</vt:lpstr>
      <vt:lpstr>Сравнительная таблица простого и сложного предложения</vt:lpstr>
      <vt:lpstr>Спишите. Подчеркните грамматические основы, объясните знаки препинания. Начертите схемы предложений.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Сложное предложение.  Запятые в сложном предложении. Синтаксический разбор предложений.</dc:title>
  <dc:creator>Юлия</dc:creator>
  <cp:lastModifiedBy>Юлия</cp:lastModifiedBy>
  <cp:revision>4</cp:revision>
  <dcterms:created xsi:type="dcterms:W3CDTF">2020-09-08T19:44:17Z</dcterms:created>
  <dcterms:modified xsi:type="dcterms:W3CDTF">2020-09-08T20:13:18Z</dcterms:modified>
</cp:coreProperties>
</file>