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18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5D1EB4-0EC0-4763-9106-998670604A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8BB1B58-C4B6-4A09-8EC6-DEE518EB9F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AE7604-E0A1-473A-8B84-EF306CD98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81A8B9-FE9A-4E28-B872-159540552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B4F9CE-E518-4C8B-B747-C5A125475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05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5773D6-2EB1-485E-9520-FE947F7FB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8EE2C1-A28C-4E30-964B-5825A49DD3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2A6DA6-6D7A-4EB7-BF2D-F74036AA5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7C995C-A03F-44F5-8EA2-078FA7F62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9EDF93-9034-4C68-BEC6-C35D6B5F5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771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3A89625-33D1-4614-9970-0C17C65BBE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706716-BB51-4ABA-A424-AE41D19934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C48139-1A3B-479F-AC10-A0611E630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A88829-CC3C-40D4-8BCE-BCF4E87BA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B64F70-F364-4784-9E6F-6264F7122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533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078E8F-EC3A-440D-AB94-FA91D51AC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6F4834-EE6E-4C15-B5ED-FA882C8EE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D6085D-B807-40B6-9D76-5CF2AD406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A9B9D5-33D4-468A-8FC6-FD1F1ACAE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2D1A5F-2783-4BDC-B3D9-4F17CE738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208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12F30-148D-4FAF-B658-D35440216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3E2D1B4-B920-43E1-8CF7-3B8CF30C3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981D48-8EC3-4FDB-87AC-62A5A7F5B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50BDA6-D768-4338-AC51-6CDB25416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97EBAB-7892-40B5-8DEE-4DA1E6690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59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4C8F2-14B6-426A-90F1-0028A8E38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A340E0-26B6-4B25-96DA-242D207634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83028D-382B-4CB6-AF25-E1E1B2A12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FE5763-AC0D-440D-A391-CD8B9D04B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93B3DE-0923-4EBB-AA69-22C04DBCE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7E6676-B44B-4414-8281-5974F697E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1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DEE32E-6F65-4C3F-B6EC-31C3DE1AD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F32E30-F04C-497C-BC55-1D6F2E956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9CD13A-93A3-49DD-AAB3-9B2AF8A23B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8599053-87B5-4821-AFFA-5C5219ACD0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821BCA4-0F4B-4F80-BF26-96E00FD962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DCB8906-69F4-4712-B37E-A0191D07D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CE70EDA-0ABF-4B34-A494-71589E672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F51360D-97F0-47D7-A800-C0DF0DD1F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730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22008A-0324-4126-84BE-50149417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E55922-DCA8-42FA-84F5-7A90303D2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58EDBF4-9D50-41FA-A742-D73541E80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B4A8C65-C1AA-4402-88A1-B94744398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22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1652850-0954-40E6-A0E0-CF2A63933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C95D491-B58D-43C0-A2D8-DA5EB09A1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E969B99-5946-4D8C-9754-B837500BA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485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BD7B6A-65A1-4AB1-82CF-0B747FDDF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37251B-8DBD-473F-B466-F62112C55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33AB27F-56A4-4496-8A71-FBBC4D966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EFA365-0E50-4362-98FC-C2DD9FEEE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7690669-0620-4D66-9784-A735E02B1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CF8F0F8-C880-4666-B983-13365FC9D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87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A27571-9B24-47C1-B83A-2AACCA776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E5936A-821A-4D75-AADD-B9F20C555E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4D7E3-A70B-44C6-9CCF-18D72C7D0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05C477-32F3-4340-B3FE-01178D209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D39F22-E0B8-40DA-A218-7265399F9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C7EAE3-AB19-4004-94EA-FC89AD2C8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082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E47395-5536-4AE0-B383-5AA7D55AD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2AA222-72A5-40E9-B415-2FFC4A4D3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3D9EF7-3C8D-4399-94A1-CA11908887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8C288-981C-4037-B0E8-2D778ABFB6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CB4EB7-6271-47B3-85E7-E9D43B684E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FD38ED-D194-4FDC-A4D9-615829A7D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180C0-A0C3-4B5A-96C0-1FD837595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104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0F85E9-81E2-4273-97EB-3B66AB911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0700" y="341312"/>
            <a:ext cx="8877300" cy="2098675"/>
          </a:xfrm>
        </p:spPr>
        <p:txBody>
          <a:bodyPr/>
          <a:lstStyle/>
          <a:p>
            <a:r>
              <a:rPr lang="ru-RU" dirty="0"/>
              <a:t>Игра-викторина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92BB1EB-8809-4E6A-90AD-66EBDB70B9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038350"/>
          </a:xfrm>
        </p:spPr>
        <p:txBody>
          <a:bodyPr>
            <a:normAutofit/>
          </a:bodyPr>
          <a:lstStyle/>
          <a:p>
            <a:r>
              <a:rPr lang="ru-RU" sz="7200" dirty="0"/>
              <a:t>«</a:t>
            </a:r>
            <a:r>
              <a:rPr lang="ru-RU" sz="7200" dirty="0">
                <a:solidFill>
                  <a:srgbClr val="00B050"/>
                </a:solidFill>
              </a:rPr>
              <a:t>Мастерок</a:t>
            </a:r>
            <a:r>
              <a:rPr lang="ru-RU" sz="72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826060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C80951-4077-41E8-AAA7-4855AABB9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62765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2.«Закончи пословицу»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68ACD7-2055-4C8E-A150-5BF239D254E9}"/>
              </a:ext>
            </a:extLst>
          </p:cNvPr>
          <p:cNvSpPr txBox="1"/>
          <p:nvPr/>
        </p:nvSpPr>
        <p:spPr>
          <a:xfrm>
            <a:off x="3142593" y="2659117"/>
            <a:ext cx="3520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Сделал дело…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7AFAEF-DB40-4896-8AEC-3570C1DF1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052" y="1734207"/>
            <a:ext cx="5014748" cy="454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244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96108F-417C-4964-8AFD-8E41C001E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366" y="2435663"/>
            <a:ext cx="10515600" cy="1325563"/>
          </a:xfrm>
        </p:spPr>
        <p:txBody>
          <a:bodyPr/>
          <a:lstStyle/>
          <a:p>
            <a:r>
              <a:rPr lang="ru-RU" dirty="0"/>
              <a:t>-гуляй смело.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660240-2F59-4D45-9956-AA4176E73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634" y="693682"/>
            <a:ext cx="6164318" cy="53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790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6ECB22-271D-4E50-9A2C-12F65A242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972" y="1755228"/>
            <a:ext cx="9900745" cy="209155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Дела мастера…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123555-1AAC-4EAF-8232-80E4D712C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1090" y="294290"/>
            <a:ext cx="6861941" cy="621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49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016D4E-5861-459F-A1E7-96D9793E9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2675"/>
            <a:ext cx="10515600" cy="2722179"/>
          </a:xfrm>
        </p:spPr>
        <p:txBody>
          <a:bodyPr/>
          <a:lstStyle/>
          <a:p>
            <a:r>
              <a:rPr lang="ru-RU" dirty="0"/>
              <a:t>боится.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247A1B-82B2-4FBC-A07B-98F347D06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568" y="231228"/>
            <a:ext cx="6431017" cy="634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900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76F80F-14EE-4FB3-A628-6ABC2AF92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Что посеешь…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6B7E53-4EAE-448C-8FAF-8D37672EB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234" y="399283"/>
            <a:ext cx="6231321" cy="609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10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58F22B-970F-4EB2-AE05-42D43F88F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 пожнешь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26507C-D5AE-4EA8-B916-FE48B6FD0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960" y="365124"/>
            <a:ext cx="7104992" cy="596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6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30122C-052C-4DB7-9622-5F223461B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Делу время…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9A2794-C699-40F9-9FB9-A30D77344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683" y="365125"/>
            <a:ext cx="6463862" cy="594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340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4B59A-BB21-439C-AE2D-DFEB20752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Потехе час.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0C861C-9EAF-402C-8B14-6AAB06848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934" y="441434"/>
            <a:ext cx="6378465" cy="590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8295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AFEEA2-E042-4567-8478-0E6A246FE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Терпение и труд…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8FC493-1D00-4548-B6A2-EE3EFA712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637" y="525516"/>
            <a:ext cx="5947541" cy="606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86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C0C18-0AF3-43F7-975F-86C9265E5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Все перетрут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D8E372-AF2F-4CF0-BB5D-4F5749733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0471" y="365125"/>
            <a:ext cx="5989583" cy="587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588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>
                <a:solidFill>
                  <a:srgbClr val="FF0000"/>
                </a:solidFill>
              </a:rPr>
              <a:t>1. Разминка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33731" y="2997191"/>
            <a:ext cx="4836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Поехали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2015684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961E5A-3BC9-4F7B-A1D8-88BA951C8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Поспешишь…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C55179-FE08-453D-BA28-2AF301145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799" y="620110"/>
            <a:ext cx="6038193" cy="566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91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939F6-EBFB-46AC-9D55-1DCC55A07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Людей насмешишь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18F6C5-52A4-4B2D-AE01-CD87FF6E1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641130"/>
            <a:ext cx="5715000" cy="522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315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93C34C-3BCF-45B6-B5B4-E3E97F2E8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Семь раз отмерь…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E18037-AB9D-4964-9897-BC56BCB45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6607" y="525517"/>
            <a:ext cx="5873969" cy="559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523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29B4EE-6369-4881-BCF5-8368CBADB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Один раз отрежь.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A3C794-2DF1-4FD9-AB37-98AA522A8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754" y="536028"/>
            <a:ext cx="6189279" cy="569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5617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AF5335-44AA-40EA-A9C8-1E5378A39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Лес рубят…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ED6D69-402D-4C10-AAAD-4BD3F29D6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630" y="504495"/>
            <a:ext cx="5950169" cy="562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229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954ACD-9D9B-4F89-8A9F-1F1E82931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Щепки летят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1D0E6F-FA81-4FD0-87E4-3354AD797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110" y="599090"/>
            <a:ext cx="6161690" cy="544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996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197893-EE12-4DDD-A845-A849E36F7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Умелые руки…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7EDC16-8E33-4617-9457-6E0205A17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365125"/>
            <a:ext cx="5715000" cy="563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470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5FDF15-BA3C-45AF-BBD1-C0D1CD68B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 знают скуки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320D49-516B-4905-9D11-C4D2265D6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538" y="504496"/>
            <a:ext cx="6063155" cy="572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5660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CC869-E5EE-456B-9D5B-95D3B2E5A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Без труда…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2418ED-5476-48D0-8FE7-C2F3252AE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788" y="735723"/>
            <a:ext cx="5968563" cy="550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5819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2CEE4A-4ECC-4460-A290-068C703BF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 вытащишь и рыбку из пруда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E7B201-166F-40B3-950C-B083CA8CC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292" y="1690688"/>
            <a:ext cx="7828893" cy="437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024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D0F9BE-06C9-4E4C-9686-1B8D43196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тыква</a:t>
            </a:r>
          </a:p>
        </p:txBody>
      </p:sp>
      <p:pic>
        <p:nvPicPr>
          <p:cNvPr id="2050" name="Picture 2" descr="Тыква - купить с доставкой в Дзержинске в Перекрёстке">
            <a:extLst>
              <a:ext uri="{FF2B5EF4-FFF2-40B4-BE49-F238E27FC236}">
                <a16:creationId xmlns:a16="http://schemas.microsoft.com/office/drawing/2014/main" id="{7E1755D8-8F1A-4A18-ABB0-12DD34327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764" y="2151529"/>
            <a:ext cx="6858000" cy="372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7327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002632-1A1D-4365-BABA-E0D88835E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18296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rgbClr val="FF0000"/>
                </a:solidFill>
              </a:rPr>
              <a:t>3 конкурс: «Блиц-опрос»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8AA027-2BD7-4B8C-8E73-A859BBC57467}"/>
              </a:ext>
            </a:extLst>
          </p:cNvPr>
          <p:cNvSpPr txBox="1"/>
          <p:nvPr/>
        </p:nvSpPr>
        <p:spPr>
          <a:xfrm>
            <a:off x="1177159" y="3605048"/>
            <a:ext cx="975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Винты и шурупы можно ввернуть и вывернуть с помощью …</a:t>
            </a:r>
          </a:p>
        </p:txBody>
      </p:sp>
    </p:spTree>
    <p:extLst>
      <p:ext uri="{BB962C8B-B14F-4D97-AF65-F5344CB8AC3E}">
        <p14:creationId xmlns:p14="http://schemas.microsoft.com/office/powerpoint/2010/main" val="36279752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9DE0FD5-B352-4573-A771-24F74ABAF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28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BDCC12-B7EF-417B-9CA7-3EE9AB087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65433"/>
            <a:ext cx="10515600" cy="2333297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2. Каким приспособлением пользуются для снятия мерок при пошиве изделия</a:t>
            </a:r>
            <a:r>
              <a:rPr lang="en-US" dirty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8680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BE04D87-0B83-4548-BDF0-15A64AFAA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904875"/>
            <a:ext cx="76200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6027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A1078E-967A-42D6-9F63-90881393C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7837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3.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 Масштаб 1:4 указывает, что чертеж выполнен с уменьшением или с увеличением</a:t>
            </a:r>
            <a:r>
              <a:rPr lang="en-US" dirty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0245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7B9004-A8D4-4BFE-9879-CF41C4250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269"/>
            <a:ext cx="12192000" cy="740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530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8B67E1-8811-445B-92E2-30D62A7BD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4. Что необходимо добавить в тесто, чтобы тесто было пышное и быстро поднялось</a:t>
            </a:r>
            <a:r>
              <a:rPr lang="en-US" dirty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5080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1FF599-9CCB-4877-A7F7-66BD1C04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546" y="0"/>
            <a:ext cx="9080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883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28F4FB-30A8-4D71-8AFD-712806644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5</a:t>
            </a:r>
            <a:r>
              <a:rPr lang="en-US" dirty="0">
                <a:solidFill>
                  <a:srgbClr val="FF0000"/>
                </a:solidFill>
              </a:rPr>
              <a:t>.</a:t>
            </a:r>
            <a:r>
              <a:rPr lang="ru-RU" dirty="0">
                <a:solidFill>
                  <a:srgbClr val="FF0000"/>
                </a:solidFill>
              </a:rPr>
              <a:t> Как обозначается полу-обхват талии при построении чертежа конструкции юбки?</a:t>
            </a:r>
          </a:p>
        </p:txBody>
      </p:sp>
    </p:spTree>
    <p:extLst>
      <p:ext uri="{BB962C8B-B14F-4D97-AF65-F5344CB8AC3E}">
        <p14:creationId xmlns:p14="http://schemas.microsoft.com/office/powerpoint/2010/main" val="20088375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F11EEF-E893-4A63-B3D9-1288625E6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err="1">
                <a:solidFill>
                  <a:srgbClr val="FF0000"/>
                </a:solidFill>
              </a:rPr>
              <a:t>Ст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9EF44E-549D-4462-85E9-6ADFFB844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1562100"/>
            <a:ext cx="45529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91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D1F2F3-E759-46EA-961A-06798B144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яблоко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C88BCED-36F9-43AD-88E1-13027A0AE3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6247" y="1313793"/>
            <a:ext cx="8071945" cy="486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855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7A9354-AE35-4201-94A1-8C13B1F33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0828"/>
            <a:ext cx="10008476" cy="1124607"/>
          </a:xfrm>
        </p:spPr>
        <p:txBody>
          <a:bodyPr>
            <a:normAutofit/>
          </a:bodyPr>
          <a:lstStyle/>
          <a:p>
            <a:r>
              <a:rPr lang="ru-RU" sz="7200" dirty="0">
                <a:solidFill>
                  <a:srgbClr val="FF0000"/>
                </a:solidFill>
              </a:rPr>
              <a:t>4. «Знание этикета»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3F6DEC-C9FF-40F6-B7A3-AB98989FC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1089" y="1891862"/>
            <a:ext cx="8676291" cy="486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988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154933-02E3-472C-9D5E-A34F97A6F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35730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rgbClr val="FF0000"/>
                </a:solidFill>
              </a:rPr>
              <a:t>5. «Ребусы»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60EE6D-F5BD-44E4-B58F-645AC8323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110" y="365125"/>
            <a:ext cx="6274676" cy="612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6631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C46EE9-DA53-4514-87FB-7331551D3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55897">
            <a:off x="3048000" y="957262"/>
            <a:ext cx="60960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8240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BDA0F4-6EBF-489B-A531-4754511AA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352" y="177800"/>
            <a:ext cx="10310648" cy="660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7272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8F4C02-6D90-4DB3-9618-C7264D4F6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7779"/>
            <a:ext cx="2787869" cy="2543504"/>
          </a:xfrm>
        </p:spPr>
        <p:txBody>
          <a:bodyPr>
            <a:normAutofit/>
          </a:bodyPr>
          <a:lstStyle/>
          <a:p>
            <a:r>
              <a:rPr lang="ru-RU" sz="8000" dirty="0"/>
              <a:t>100’Р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0D26D6-B8D8-4AE3-95A7-CC38AE13F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069" y="670315"/>
            <a:ext cx="3857295" cy="44979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5B6E40-EDCE-497A-AC1A-0932281B13CC}"/>
              </a:ext>
            </a:extLst>
          </p:cNvPr>
          <p:cNvSpPr txBox="1"/>
          <p:nvPr/>
        </p:nvSpPr>
        <p:spPr>
          <a:xfrm>
            <a:off x="7483364" y="2298822"/>
            <a:ext cx="3363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И=А</a:t>
            </a:r>
          </a:p>
        </p:txBody>
      </p:sp>
    </p:spTree>
    <p:extLst>
      <p:ext uri="{BB962C8B-B14F-4D97-AF65-F5344CB8AC3E}">
        <p14:creationId xmlns:p14="http://schemas.microsoft.com/office/powerpoint/2010/main" val="8893942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E235C3-71EB-4C55-9D25-9BCCDB966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758" y="1271753"/>
            <a:ext cx="8040413" cy="375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6300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6AAB53-EF82-40FC-A049-1CC1C063A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510" y="1818290"/>
            <a:ext cx="5885793" cy="361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551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FF92FE-FCFF-47F3-B82A-427D0DDEF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552" y="1240221"/>
            <a:ext cx="7336220" cy="385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4295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B5BAE9-202D-4D8A-8DDF-5FC809F5B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98489"/>
          </a:xfrm>
        </p:spPr>
        <p:txBody>
          <a:bodyPr>
            <a:norm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6. «Анаграммы»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B2A710-A88C-4FEC-B7A8-F8501D3C8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124" y="2406869"/>
            <a:ext cx="7472856" cy="388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3228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E498D2-6C0E-4147-8D6B-3EB4517E2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62103"/>
          </a:xfrm>
        </p:spPr>
        <p:txBody>
          <a:bodyPr/>
          <a:lstStyle/>
          <a:p>
            <a:r>
              <a:rPr lang="ru-RU" dirty="0"/>
              <a:t>АЗОГОТКВА</a:t>
            </a:r>
          </a:p>
        </p:txBody>
      </p:sp>
    </p:spTree>
    <p:extLst>
      <p:ext uri="{BB962C8B-B14F-4D97-AF65-F5344CB8AC3E}">
        <p14:creationId xmlns:p14="http://schemas.microsoft.com/office/powerpoint/2010/main" val="1338335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BE03FC-72B1-4AF7-98E3-67D172303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322B92-D0D3-4F13-8031-7B97AFF2C0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20 простых способов обмануть аппетит - Правила питания - Питание - MEN's  LIFE">
            <a:extLst>
              <a:ext uri="{FF2B5EF4-FFF2-40B4-BE49-F238E27FC236}">
                <a16:creationId xmlns:a16="http://schemas.microsoft.com/office/drawing/2014/main" id="{022F64C9-3604-4EB8-B77C-49AD471A0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271" y="1923654"/>
            <a:ext cx="9144000" cy="391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0775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112FDB-44AE-4E62-AF6A-D352D4644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20365"/>
          </a:xfrm>
        </p:spPr>
        <p:txBody>
          <a:bodyPr/>
          <a:lstStyle/>
          <a:p>
            <a:r>
              <a:rPr lang="ru-RU" dirty="0"/>
              <a:t>ИЕЕЛДЗИ</a:t>
            </a:r>
          </a:p>
        </p:txBody>
      </p:sp>
    </p:spTree>
    <p:extLst>
      <p:ext uri="{BB962C8B-B14F-4D97-AF65-F5344CB8AC3E}">
        <p14:creationId xmlns:p14="http://schemas.microsoft.com/office/powerpoint/2010/main" val="11590749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68381-FB77-4B47-8A2A-8A09E4424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63316"/>
          </a:xfrm>
        </p:spPr>
        <p:txBody>
          <a:bodyPr/>
          <a:lstStyle/>
          <a:p>
            <a:r>
              <a:rPr lang="ru-RU" dirty="0"/>
              <a:t>ОНБЛША</a:t>
            </a:r>
          </a:p>
        </p:txBody>
      </p:sp>
    </p:spTree>
    <p:extLst>
      <p:ext uri="{BB962C8B-B14F-4D97-AF65-F5344CB8AC3E}">
        <p14:creationId xmlns:p14="http://schemas.microsoft.com/office/powerpoint/2010/main" val="325278043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4A032-A6FD-46F6-B6FA-5E53DCB13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19758"/>
          </a:xfrm>
        </p:spPr>
        <p:txBody>
          <a:bodyPr/>
          <a:lstStyle/>
          <a:p>
            <a:r>
              <a:rPr lang="ru-RU" dirty="0"/>
              <a:t>ЯЛАТИ</a:t>
            </a:r>
          </a:p>
        </p:txBody>
      </p:sp>
    </p:spTree>
    <p:extLst>
      <p:ext uri="{BB962C8B-B14F-4D97-AF65-F5344CB8AC3E}">
        <p14:creationId xmlns:p14="http://schemas.microsoft.com/office/powerpoint/2010/main" val="385310942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4E287A-CB6A-4903-9934-BBF3CE992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35978"/>
          </a:xfrm>
        </p:spPr>
        <p:txBody>
          <a:bodyPr/>
          <a:lstStyle/>
          <a:p>
            <a:r>
              <a:rPr lang="ru-RU" dirty="0"/>
              <a:t>УРАБОНК</a:t>
            </a:r>
          </a:p>
        </p:txBody>
      </p:sp>
    </p:spTree>
    <p:extLst>
      <p:ext uri="{BB962C8B-B14F-4D97-AF65-F5344CB8AC3E}">
        <p14:creationId xmlns:p14="http://schemas.microsoft.com/office/powerpoint/2010/main" val="33636389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667FC7-F9A1-4E3C-8E73-9408F28EB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57606"/>
          </a:xfrm>
        </p:spPr>
        <p:txBody>
          <a:bodyPr/>
          <a:lstStyle/>
          <a:p>
            <a:r>
              <a:rPr lang="ru-RU" dirty="0"/>
              <a:t>ОМОЛОТК</a:t>
            </a:r>
          </a:p>
        </p:txBody>
      </p:sp>
    </p:spTree>
    <p:extLst>
      <p:ext uri="{BB962C8B-B14F-4D97-AF65-F5344CB8AC3E}">
        <p14:creationId xmlns:p14="http://schemas.microsoft.com/office/powerpoint/2010/main" val="327676361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AC4992-EA21-4835-9ED5-4DC2E3EF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2875"/>
          </a:xfrm>
        </p:spPr>
        <p:txBody>
          <a:bodyPr/>
          <a:lstStyle/>
          <a:p>
            <a:r>
              <a:rPr lang="ru-RU" dirty="0"/>
              <a:t>РЕВОЛС</a:t>
            </a:r>
          </a:p>
        </p:txBody>
      </p:sp>
    </p:spTree>
    <p:extLst>
      <p:ext uri="{BB962C8B-B14F-4D97-AF65-F5344CB8AC3E}">
        <p14:creationId xmlns:p14="http://schemas.microsoft.com/office/powerpoint/2010/main" val="968850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76E2C8-01B5-44AC-8E7F-D2FF7D8D7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09854"/>
          </a:xfrm>
        </p:spPr>
        <p:txBody>
          <a:bodyPr/>
          <a:lstStyle/>
          <a:p>
            <a:r>
              <a:rPr lang="ru-RU" dirty="0"/>
              <a:t>ЦЫНИНОЖ</a:t>
            </a:r>
          </a:p>
        </p:txBody>
      </p:sp>
    </p:spTree>
    <p:extLst>
      <p:ext uri="{BB962C8B-B14F-4D97-AF65-F5344CB8AC3E}">
        <p14:creationId xmlns:p14="http://schemas.microsoft.com/office/powerpoint/2010/main" val="8688096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7C98D5-3096-4FD4-A691-C5043D1A9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62103"/>
          </a:xfrm>
        </p:spPr>
        <p:txBody>
          <a:bodyPr/>
          <a:lstStyle/>
          <a:p>
            <a:r>
              <a:rPr lang="ru-RU" dirty="0"/>
              <a:t>НОЛОКВО</a:t>
            </a:r>
          </a:p>
        </p:txBody>
      </p:sp>
    </p:spTree>
    <p:extLst>
      <p:ext uri="{BB962C8B-B14F-4D97-AF65-F5344CB8AC3E}">
        <p14:creationId xmlns:p14="http://schemas.microsoft.com/office/powerpoint/2010/main" val="33488253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D0FD9-6115-4B1F-85B2-9FE9BF59A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62103"/>
          </a:xfrm>
        </p:spPr>
        <p:txBody>
          <a:bodyPr/>
          <a:lstStyle/>
          <a:p>
            <a:r>
              <a:rPr lang="ru-RU" dirty="0"/>
              <a:t>КАСЕТСМА</a:t>
            </a:r>
          </a:p>
        </p:txBody>
      </p:sp>
    </p:spTree>
    <p:extLst>
      <p:ext uri="{BB962C8B-B14F-4D97-AF65-F5344CB8AC3E}">
        <p14:creationId xmlns:p14="http://schemas.microsoft.com/office/powerpoint/2010/main" val="8494392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5041AF-620B-4A24-A063-C427DF8DD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46185"/>
          </a:xfrm>
        </p:spPr>
        <p:txBody>
          <a:bodyPr/>
          <a:lstStyle/>
          <a:p>
            <a:r>
              <a:rPr lang="ru-RU" dirty="0"/>
              <a:t>КИЛЬПАНИН</a:t>
            </a:r>
          </a:p>
        </p:txBody>
      </p:sp>
    </p:spTree>
    <p:extLst>
      <p:ext uri="{BB962C8B-B14F-4D97-AF65-F5344CB8AC3E}">
        <p14:creationId xmlns:p14="http://schemas.microsoft.com/office/powerpoint/2010/main" val="3620292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5C78A5-F483-4695-811D-9F2A1FF10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9BFDAC-B42E-4053-B05C-F8CDC2F7B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Как выбрать холодильник: 7 советов эксперта">
            <a:extLst>
              <a:ext uri="{FF2B5EF4-FFF2-40B4-BE49-F238E27FC236}">
                <a16:creationId xmlns:a16="http://schemas.microsoft.com/office/drawing/2014/main" id="{8D3DBED6-2F99-4A04-AB58-293B14A22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290500"/>
            <a:ext cx="10515601" cy="65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4602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C20777-8113-46DD-92C3-5C2C84C57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93330"/>
          </a:xfrm>
        </p:spPr>
        <p:txBody>
          <a:bodyPr/>
          <a:lstStyle/>
          <a:p>
            <a:r>
              <a:rPr lang="ru-RU" dirty="0"/>
              <a:t>АКОГИЛ</a:t>
            </a:r>
          </a:p>
        </p:txBody>
      </p:sp>
    </p:spTree>
    <p:extLst>
      <p:ext uri="{BB962C8B-B14F-4D97-AF65-F5344CB8AC3E}">
        <p14:creationId xmlns:p14="http://schemas.microsoft.com/office/powerpoint/2010/main" val="1488189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D69187-98C5-47E9-8042-4162868CF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41677"/>
            <a:ext cx="10515600" cy="591316"/>
          </a:xfrm>
        </p:spPr>
        <p:txBody>
          <a:bodyPr>
            <a:normAutofit fontScale="90000"/>
          </a:bodyPr>
          <a:lstStyle/>
          <a:p>
            <a:r>
              <a:rPr lang="ru-RU" sz="8800" dirty="0">
                <a:solidFill>
                  <a:srgbClr val="FF0000"/>
                </a:solidFill>
              </a:rPr>
              <a:t>7. «Кто быстрее»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1E7BC8-231F-4964-8A7C-0CDB18DBD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732689"/>
            <a:ext cx="9223047" cy="356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083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5A33B8-849A-4EC3-9597-B55F436B5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2896" y="365125"/>
            <a:ext cx="8410903" cy="2640834"/>
          </a:xfrm>
        </p:spPr>
        <p:txBody>
          <a:bodyPr>
            <a:norm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8. «Загадки»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D94CCF-EAFA-4B01-A47A-CB02EE9B7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534" y="2029317"/>
            <a:ext cx="6648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942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D22762-2295-42E2-BA19-E4475E8DB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9.«В мире профессий»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7B2FC4-B41E-4EFC-9EDC-ADE694EEB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992" y="1395357"/>
            <a:ext cx="9968478" cy="50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7454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C358A4-3A4C-46D7-B08F-04286BB46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3458"/>
            <a:ext cx="10515600" cy="1325563"/>
          </a:xfrm>
        </p:spPr>
        <p:txBody>
          <a:bodyPr/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2669E88-0EF4-4058-B2DE-23AA786C8042}"/>
              </a:ext>
            </a:extLst>
          </p:cNvPr>
          <p:cNvSpPr/>
          <p:nvPr/>
        </p:nvSpPr>
        <p:spPr>
          <a:xfrm>
            <a:off x="2705492" y="2967335"/>
            <a:ext cx="6781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59407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187E7-B175-4E04-9803-BF551359B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пила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07CB2A-6358-44FD-9D3C-3A8C2028E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Пила строительная каленая, ручная по дереву, длина - 400мм | Цена в Москве">
            <a:extLst>
              <a:ext uri="{FF2B5EF4-FFF2-40B4-BE49-F238E27FC236}">
                <a16:creationId xmlns:a16="http://schemas.microsoft.com/office/drawing/2014/main" id="{12190BC9-7BEE-41A7-8914-D26C15E19D3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Пила строительная каленая, ручная по дереву, длина - 400мм | Цена в Москве">
            <a:extLst>
              <a:ext uri="{FF2B5EF4-FFF2-40B4-BE49-F238E27FC236}">
                <a16:creationId xmlns:a16="http://schemas.microsoft.com/office/drawing/2014/main" id="{E7F40E50-238F-44CE-B6EE-7B0123F04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1825624"/>
            <a:ext cx="8547538" cy="448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725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132795-B2AD-4A4C-9F98-6A84AD4D6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молоток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BB0D78-62F7-4F24-8C07-20085055D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648" y="157654"/>
            <a:ext cx="5632704" cy="670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054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096696-6ADB-46C4-B0B6-DF50AE18A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Молоток и гвоздь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C85ED7-BDF5-4791-81A4-7DF6D9D88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0" y="663575"/>
            <a:ext cx="49149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298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211</Words>
  <Application>Microsoft Office PowerPoint</Application>
  <PresentationFormat>Широкоэкранный</PresentationFormat>
  <Paragraphs>59</Paragraphs>
  <Slides>64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8" baseType="lpstr">
      <vt:lpstr>Arial</vt:lpstr>
      <vt:lpstr>Calibri</vt:lpstr>
      <vt:lpstr>Calibri Light</vt:lpstr>
      <vt:lpstr>Тема Office</vt:lpstr>
      <vt:lpstr>Игра-викторина </vt:lpstr>
      <vt:lpstr>1. Разминка</vt:lpstr>
      <vt:lpstr>тыква</vt:lpstr>
      <vt:lpstr>яблоко</vt:lpstr>
      <vt:lpstr>Презентация PowerPoint</vt:lpstr>
      <vt:lpstr>Презентация PowerPoint</vt:lpstr>
      <vt:lpstr>пила</vt:lpstr>
      <vt:lpstr>молоток</vt:lpstr>
      <vt:lpstr>Молоток и гвоздь</vt:lpstr>
      <vt:lpstr>2.«Закончи пословицу»</vt:lpstr>
      <vt:lpstr>-гуляй смело.</vt:lpstr>
      <vt:lpstr>Дела мастера…</vt:lpstr>
      <vt:lpstr>боится.</vt:lpstr>
      <vt:lpstr>Что посеешь…</vt:lpstr>
      <vt:lpstr>то пожнешь</vt:lpstr>
      <vt:lpstr>Делу время…</vt:lpstr>
      <vt:lpstr>Потехе час.</vt:lpstr>
      <vt:lpstr> Терпение и труд…</vt:lpstr>
      <vt:lpstr>Все перетрут</vt:lpstr>
      <vt:lpstr>Поспешишь…</vt:lpstr>
      <vt:lpstr>Людей насмешишь</vt:lpstr>
      <vt:lpstr>Семь раз отмерь…</vt:lpstr>
      <vt:lpstr>Один раз отрежь.</vt:lpstr>
      <vt:lpstr>Лес рубят…</vt:lpstr>
      <vt:lpstr>Щепки летят</vt:lpstr>
      <vt:lpstr>Умелые руки…</vt:lpstr>
      <vt:lpstr>Не знают скуки</vt:lpstr>
      <vt:lpstr>Без труда…</vt:lpstr>
      <vt:lpstr>Не вытащишь и рыбку из пруда</vt:lpstr>
      <vt:lpstr>3 конкурс: «Блиц-опрос»</vt:lpstr>
      <vt:lpstr>Презентация PowerPoint</vt:lpstr>
      <vt:lpstr>2. Каким приспособлением пользуются для снятия мерок при пошиве изделия?</vt:lpstr>
      <vt:lpstr>Презентация PowerPoint</vt:lpstr>
      <vt:lpstr>3.  Масштаб 1:4 указывает, что чертеж выполнен с уменьшением или с увеличением?</vt:lpstr>
      <vt:lpstr>Презентация PowerPoint</vt:lpstr>
      <vt:lpstr>4. Что необходимо добавить в тесто, чтобы тесто было пышное и быстро поднялось?</vt:lpstr>
      <vt:lpstr>Презентация PowerPoint</vt:lpstr>
      <vt:lpstr>5. Как обозначается полу-обхват талии при построении чертежа конструкции юбки?</vt:lpstr>
      <vt:lpstr>Ст</vt:lpstr>
      <vt:lpstr>4. «Знание этикета»</vt:lpstr>
      <vt:lpstr>5. «Ребусы»</vt:lpstr>
      <vt:lpstr>Презентация PowerPoint</vt:lpstr>
      <vt:lpstr>Презентация PowerPoint</vt:lpstr>
      <vt:lpstr>100’Р</vt:lpstr>
      <vt:lpstr>Презентация PowerPoint</vt:lpstr>
      <vt:lpstr>Презентация PowerPoint</vt:lpstr>
      <vt:lpstr>Презентация PowerPoint</vt:lpstr>
      <vt:lpstr>6. «Анаграммы»</vt:lpstr>
      <vt:lpstr>АЗОГОТКВА</vt:lpstr>
      <vt:lpstr>ИЕЕЛДЗИ</vt:lpstr>
      <vt:lpstr>ОНБЛША</vt:lpstr>
      <vt:lpstr>ЯЛАТИ</vt:lpstr>
      <vt:lpstr>УРАБОНК</vt:lpstr>
      <vt:lpstr>ОМОЛОТК</vt:lpstr>
      <vt:lpstr>РЕВОЛС</vt:lpstr>
      <vt:lpstr>ЦЫНИНОЖ</vt:lpstr>
      <vt:lpstr>НОЛОКВО</vt:lpstr>
      <vt:lpstr>КАСЕТСМА</vt:lpstr>
      <vt:lpstr>КИЛЬПАНИН</vt:lpstr>
      <vt:lpstr>АКОГИЛ</vt:lpstr>
      <vt:lpstr>7. «Кто быстрее»</vt:lpstr>
      <vt:lpstr>8. «Загадки»</vt:lpstr>
      <vt:lpstr>9.«В мире профессий»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Игра-викторина</dc:title>
  <dc:creator>Hp</dc:creator>
  <cp:lastModifiedBy>Пользователь</cp:lastModifiedBy>
  <cp:revision>19</cp:revision>
  <dcterms:created xsi:type="dcterms:W3CDTF">2023-11-22T08:24:44Z</dcterms:created>
  <dcterms:modified xsi:type="dcterms:W3CDTF">2023-12-14T10:26:24Z</dcterms:modified>
</cp:coreProperties>
</file>