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75" r:id="rId4"/>
  </p:sldMasterIdLst>
  <p:notesMasterIdLst>
    <p:notesMasterId r:id="rId15"/>
  </p:notesMasterIdLst>
  <p:handoutMasterIdLst>
    <p:handoutMasterId r:id="rId16"/>
  </p:handoutMasterIdLst>
  <p:sldIdLst>
    <p:sldId id="256" r:id="rId5"/>
    <p:sldId id="257" r:id="rId6"/>
    <p:sldId id="258" r:id="rId7"/>
    <p:sldId id="264" r:id="rId8"/>
    <p:sldId id="259" r:id="rId9"/>
    <p:sldId id="262" r:id="rId10"/>
    <p:sldId id="260" r:id="rId11"/>
    <p:sldId id="261" r:id="rId12"/>
    <p:sldId id="263" r:id="rId13"/>
    <p:sldId id="265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FC6ED"/>
    <a:srgbClr val="FF3300"/>
    <a:srgbClr val="197DCE"/>
    <a:srgbClr val="BC7F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21" autoAdjust="0"/>
    <p:restoredTop sz="94274" autoAdjust="0"/>
  </p:normalViewPr>
  <p:slideViewPr>
    <p:cSldViewPr snapToGrid="0" showGuides="1">
      <p:cViewPr varScale="1">
        <p:scale>
          <a:sx n="69" d="100"/>
          <a:sy n="69" d="100"/>
        </p:scale>
        <p:origin x="-78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5A9E02AD-574F-46B1-91CF-758ECD9272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DCDBB3E-0962-4543-8203-0E0084580C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50B9934-636A-4466-B4C2-E6E5A3EC5436}" type="datetime1">
              <a:rPr lang="ru-RU" smtClean="0"/>
              <a:pPr rtl="0"/>
              <a:t>05.11.2023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D61A4A7-FC01-4444-9707-74E93BD63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B28D65D7-8813-49CE-A8BE-42984C5CBD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022FEE5-93F6-4794-9247-D82E88608B7E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84001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5C63A-F5B9-408E-9B46-5C0738D711E6}" type="datetime1">
              <a:rPr lang="ru-RU" smtClean="0"/>
              <a:pPr/>
              <a:t>05.11.2023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30" name="Графический объект 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1" name="Графический объект 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6259" y="5096662"/>
            <a:ext cx="4367531" cy="949829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0" i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Месяц</a:t>
            </a:r>
            <a:br>
              <a:rPr lang="ru-RU" noProof="0" dirty="0"/>
            </a:br>
            <a:r>
              <a:rPr lang="ru-RU" noProof="0" dirty="0"/>
              <a:t>20XX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xmlns="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xmlns="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xmlns="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6259" y="3425363"/>
            <a:ext cx="3629300" cy="949829"/>
          </a:xfrm>
        </p:spPr>
        <p:txBody>
          <a:bodyPr rtlCol="0">
            <a:normAutofit/>
          </a:bodyPr>
          <a:lstStyle>
            <a:lvl1pPr marL="0" indent="0">
              <a:buNone/>
              <a:defRPr sz="2800" b="1" i="0"/>
            </a:lvl1pPr>
          </a:lstStyle>
          <a:p>
            <a:pPr lvl="0" rtl="0"/>
            <a:r>
              <a:rPr lang="ru-RU" noProof="0" dirty="0"/>
              <a:t>Ключевая фраза</a:t>
            </a:r>
            <a:br>
              <a:rPr lang="ru-RU" noProof="0" dirty="0"/>
            </a:br>
            <a:r>
              <a:rPr lang="ru-RU" noProof="0" dirty="0"/>
              <a:t>презентации</a:t>
            </a:r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3636000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xmlns="" id="{8C7B70A1-A813-470C-A829-7CC44559C9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14953" y="0"/>
            <a:ext cx="7585924" cy="5949573"/>
          </a:xfrm>
          <a:custGeom>
            <a:avLst/>
            <a:gdLst>
              <a:gd name="connsiteX0" fmla="*/ 6933229 w 7577047"/>
              <a:gd name="connsiteY0" fmla="*/ 0 h 5937736"/>
              <a:gd name="connsiteX1" fmla="*/ 7577047 w 7577047"/>
              <a:gd name="connsiteY1" fmla="*/ 0 h 5937736"/>
              <a:gd name="connsiteX2" fmla="*/ 6304235 w 7577047"/>
              <a:gd name="connsiteY2" fmla="*/ 626666 h 5937736"/>
              <a:gd name="connsiteX3" fmla="*/ 6159164 w 7577047"/>
              <a:gd name="connsiteY3" fmla="*/ 891545 h 5937736"/>
              <a:gd name="connsiteX4" fmla="*/ 6161282 w 7577047"/>
              <a:gd name="connsiteY4" fmla="*/ 898006 h 5937736"/>
              <a:gd name="connsiteX5" fmla="*/ 6459895 w 7577047"/>
              <a:gd name="connsiteY5" fmla="*/ 944306 h 5937736"/>
              <a:gd name="connsiteX6" fmla="*/ 7577047 w 7577047"/>
              <a:gd name="connsiteY6" fmla="*/ 395166 h 5937736"/>
              <a:gd name="connsiteX7" fmla="*/ 7577047 w 7577047"/>
              <a:gd name="connsiteY7" fmla="*/ 3249617 h 5937736"/>
              <a:gd name="connsiteX8" fmla="*/ 2564157 w 7577047"/>
              <a:gd name="connsiteY8" fmla="*/ 5723977 h 5937736"/>
              <a:gd name="connsiteX9" fmla="*/ 233491 w 7577047"/>
              <a:gd name="connsiteY9" fmla="*/ 4932570 h 5937736"/>
              <a:gd name="connsiteX10" fmla="*/ 213372 w 7577047"/>
              <a:gd name="connsiteY10" fmla="*/ 4891653 h 5937736"/>
              <a:gd name="connsiteX11" fmla="*/ 1004379 w 7577047"/>
              <a:gd name="connsiteY11" fmla="*/ 2559423 h 5937736"/>
              <a:gd name="connsiteX12" fmla="*/ 2132121 w 7577047"/>
              <a:gd name="connsiteY12" fmla="*/ 2002747 h 5937736"/>
              <a:gd name="connsiteX13" fmla="*/ 2176595 w 7577047"/>
              <a:gd name="connsiteY13" fmla="*/ 2037202 h 5937736"/>
              <a:gd name="connsiteX14" fmla="*/ 2467796 w 7577047"/>
              <a:gd name="connsiteY14" fmla="*/ 2127649 h 5937736"/>
              <a:gd name="connsiteX15" fmla="*/ 2781234 w 7577047"/>
              <a:gd name="connsiteY15" fmla="*/ 2046893 h 5937736"/>
              <a:gd name="connsiteX0" fmla="*/ 6948025 w 7577047"/>
              <a:gd name="connsiteY0" fmla="*/ 0 h 5949573"/>
              <a:gd name="connsiteX1" fmla="*/ 7577047 w 7577047"/>
              <a:gd name="connsiteY1" fmla="*/ 11837 h 5949573"/>
              <a:gd name="connsiteX2" fmla="*/ 6304235 w 7577047"/>
              <a:gd name="connsiteY2" fmla="*/ 638503 h 5949573"/>
              <a:gd name="connsiteX3" fmla="*/ 6159164 w 7577047"/>
              <a:gd name="connsiteY3" fmla="*/ 903382 h 5949573"/>
              <a:gd name="connsiteX4" fmla="*/ 6161282 w 7577047"/>
              <a:gd name="connsiteY4" fmla="*/ 909843 h 5949573"/>
              <a:gd name="connsiteX5" fmla="*/ 6459895 w 7577047"/>
              <a:gd name="connsiteY5" fmla="*/ 956143 h 5949573"/>
              <a:gd name="connsiteX6" fmla="*/ 7577047 w 7577047"/>
              <a:gd name="connsiteY6" fmla="*/ 407003 h 5949573"/>
              <a:gd name="connsiteX7" fmla="*/ 7577047 w 7577047"/>
              <a:gd name="connsiteY7" fmla="*/ 3261454 h 5949573"/>
              <a:gd name="connsiteX8" fmla="*/ 2564157 w 7577047"/>
              <a:gd name="connsiteY8" fmla="*/ 5735814 h 5949573"/>
              <a:gd name="connsiteX9" fmla="*/ 233491 w 7577047"/>
              <a:gd name="connsiteY9" fmla="*/ 4944407 h 5949573"/>
              <a:gd name="connsiteX10" fmla="*/ 213372 w 7577047"/>
              <a:gd name="connsiteY10" fmla="*/ 4903490 h 5949573"/>
              <a:gd name="connsiteX11" fmla="*/ 1004379 w 7577047"/>
              <a:gd name="connsiteY11" fmla="*/ 2571260 h 5949573"/>
              <a:gd name="connsiteX12" fmla="*/ 2132121 w 7577047"/>
              <a:gd name="connsiteY12" fmla="*/ 2014584 h 5949573"/>
              <a:gd name="connsiteX13" fmla="*/ 2176595 w 7577047"/>
              <a:gd name="connsiteY13" fmla="*/ 2049039 h 5949573"/>
              <a:gd name="connsiteX14" fmla="*/ 2467796 w 7577047"/>
              <a:gd name="connsiteY14" fmla="*/ 2139486 h 5949573"/>
              <a:gd name="connsiteX15" fmla="*/ 2781234 w 7577047"/>
              <a:gd name="connsiteY15" fmla="*/ 2058730 h 5949573"/>
              <a:gd name="connsiteX16" fmla="*/ 6948025 w 7577047"/>
              <a:gd name="connsiteY16" fmla="*/ 0 h 5949573"/>
              <a:gd name="connsiteX0" fmla="*/ 6948025 w 7580006"/>
              <a:gd name="connsiteY0" fmla="*/ 0 h 5949573"/>
              <a:gd name="connsiteX1" fmla="*/ 7580006 w 7580006"/>
              <a:gd name="connsiteY1" fmla="*/ 0 h 5949573"/>
              <a:gd name="connsiteX2" fmla="*/ 6304235 w 7580006"/>
              <a:gd name="connsiteY2" fmla="*/ 638503 h 5949573"/>
              <a:gd name="connsiteX3" fmla="*/ 6159164 w 7580006"/>
              <a:gd name="connsiteY3" fmla="*/ 903382 h 5949573"/>
              <a:gd name="connsiteX4" fmla="*/ 6161282 w 7580006"/>
              <a:gd name="connsiteY4" fmla="*/ 909843 h 5949573"/>
              <a:gd name="connsiteX5" fmla="*/ 6459895 w 7580006"/>
              <a:gd name="connsiteY5" fmla="*/ 956143 h 5949573"/>
              <a:gd name="connsiteX6" fmla="*/ 7577047 w 7580006"/>
              <a:gd name="connsiteY6" fmla="*/ 407003 h 5949573"/>
              <a:gd name="connsiteX7" fmla="*/ 7577047 w 7580006"/>
              <a:gd name="connsiteY7" fmla="*/ 3261454 h 5949573"/>
              <a:gd name="connsiteX8" fmla="*/ 2564157 w 7580006"/>
              <a:gd name="connsiteY8" fmla="*/ 5735814 h 5949573"/>
              <a:gd name="connsiteX9" fmla="*/ 233491 w 7580006"/>
              <a:gd name="connsiteY9" fmla="*/ 4944407 h 5949573"/>
              <a:gd name="connsiteX10" fmla="*/ 213372 w 7580006"/>
              <a:gd name="connsiteY10" fmla="*/ 4903490 h 5949573"/>
              <a:gd name="connsiteX11" fmla="*/ 1004379 w 7580006"/>
              <a:gd name="connsiteY11" fmla="*/ 2571260 h 5949573"/>
              <a:gd name="connsiteX12" fmla="*/ 2132121 w 7580006"/>
              <a:gd name="connsiteY12" fmla="*/ 2014584 h 5949573"/>
              <a:gd name="connsiteX13" fmla="*/ 2176595 w 7580006"/>
              <a:gd name="connsiteY13" fmla="*/ 2049039 h 5949573"/>
              <a:gd name="connsiteX14" fmla="*/ 2467796 w 7580006"/>
              <a:gd name="connsiteY14" fmla="*/ 2139486 h 5949573"/>
              <a:gd name="connsiteX15" fmla="*/ 2781234 w 7580006"/>
              <a:gd name="connsiteY15" fmla="*/ 2058730 h 5949573"/>
              <a:gd name="connsiteX16" fmla="*/ 6948025 w 7580006"/>
              <a:gd name="connsiteY16" fmla="*/ 0 h 5949573"/>
              <a:gd name="connsiteX0" fmla="*/ 6948025 w 7585924"/>
              <a:gd name="connsiteY0" fmla="*/ 0 h 5949573"/>
              <a:gd name="connsiteX1" fmla="*/ 7585924 w 7585924"/>
              <a:gd name="connsiteY1" fmla="*/ 0 h 5949573"/>
              <a:gd name="connsiteX2" fmla="*/ 6304235 w 7585924"/>
              <a:gd name="connsiteY2" fmla="*/ 638503 h 5949573"/>
              <a:gd name="connsiteX3" fmla="*/ 6159164 w 7585924"/>
              <a:gd name="connsiteY3" fmla="*/ 903382 h 5949573"/>
              <a:gd name="connsiteX4" fmla="*/ 6161282 w 7585924"/>
              <a:gd name="connsiteY4" fmla="*/ 909843 h 5949573"/>
              <a:gd name="connsiteX5" fmla="*/ 6459895 w 7585924"/>
              <a:gd name="connsiteY5" fmla="*/ 956143 h 5949573"/>
              <a:gd name="connsiteX6" fmla="*/ 7577047 w 7585924"/>
              <a:gd name="connsiteY6" fmla="*/ 407003 h 5949573"/>
              <a:gd name="connsiteX7" fmla="*/ 7577047 w 7585924"/>
              <a:gd name="connsiteY7" fmla="*/ 3261454 h 5949573"/>
              <a:gd name="connsiteX8" fmla="*/ 2564157 w 7585924"/>
              <a:gd name="connsiteY8" fmla="*/ 5735814 h 5949573"/>
              <a:gd name="connsiteX9" fmla="*/ 233491 w 7585924"/>
              <a:gd name="connsiteY9" fmla="*/ 4944407 h 5949573"/>
              <a:gd name="connsiteX10" fmla="*/ 213372 w 7585924"/>
              <a:gd name="connsiteY10" fmla="*/ 4903490 h 5949573"/>
              <a:gd name="connsiteX11" fmla="*/ 1004379 w 7585924"/>
              <a:gd name="connsiteY11" fmla="*/ 2571260 h 5949573"/>
              <a:gd name="connsiteX12" fmla="*/ 2132121 w 7585924"/>
              <a:gd name="connsiteY12" fmla="*/ 2014584 h 5949573"/>
              <a:gd name="connsiteX13" fmla="*/ 2176595 w 7585924"/>
              <a:gd name="connsiteY13" fmla="*/ 2049039 h 5949573"/>
              <a:gd name="connsiteX14" fmla="*/ 2467796 w 7585924"/>
              <a:gd name="connsiteY14" fmla="*/ 2139486 h 5949573"/>
              <a:gd name="connsiteX15" fmla="*/ 2781234 w 7585924"/>
              <a:gd name="connsiteY15" fmla="*/ 2058730 h 5949573"/>
              <a:gd name="connsiteX16" fmla="*/ 6948025 w 7585924"/>
              <a:gd name="connsiteY16" fmla="*/ 0 h 59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85924" h="5949573">
                <a:moveTo>
                  <a:pt x="6948025" y="0"/>
                </a:moveTo>
                <a:lnTo>
                  <a:pt x="7585924" y="0"/>
                </a:lnTo>
                <a:lnTo>
                  <a:pt x="6304235" y="638503"/>
                </a:lnTo>
                <a:cubicBezTo>
                  <a:pt x="6304235" y="638503"/>
                  <a:pt x="6082923" y="747254"/>
                  <a:pt x="6159164" y="903382"/>
                </a:cubicBezTo>
                <a:lnTo>
                  <a:pt x="6161282" y="909843"/>
                </a:lnTo>
                <a:cubicBezTo>
                  <a:pt x="6161282" y="909843"/>
                  <a:pt x="6239641" y="1064894"/>
                  <a:pt x="6459895" y="956143"/>
                </a:cubicBezTo>
                <a:lnTo>
                  <a:pt x="7577047" y="407003"/>
                </a:lnTo>
                <a:lnTo>
                  <a:pt x="7577047" y="3261454"/>
                </a:lnTo>
                <a:lnTo>
                  <a:pt x="2564157" y="5735814"/>
                </a:lnTo>
                <a:cubicBezTo>
                  <a:pt x="1003320" y="6506764"/>
                  <a:pt x="233491" y="4944407"/>
                  <a:pt x="233491" y="4944407"/>
                </a:cubicBezTo>
                <a:lnTo>
                  <a:pt x="213372" y="4903490"/>
                </a:lnTo>
                <a:cubicBezTo>
                  <a:pt x="-556457" y="3341133"/>
                  <a:pt x="1004379" y="2571260"/>
                  <a:pt x="1004379" y="2571260"/>
                </a:cubicBezTo>
                <a:lnTo>
                  <a:pt x="2132121" y="2014584"/>
                </a:lnTo>
                <a:cubicBezTo>
                  <a:pt x="2145886" y="2026428"/>
                  <a:pt x="2160712" y="2038272"/>
                  <a:pt x="2176595" y="2049039"/>
                </a:cubicBezTo>
                <a:cubicBezTo>
                  <a:pt x="2245424" y="2096416"/>
                  <a:pt x="2342844" y="2139486"/>
                  <a:pt x="2467796" y="2139486"/>
                </a:cubicBezTo>
                <a:cubicBezTo>
                  <a:pt x="2557803" y="2139486"/>
                  <a:pt x="2661577" y="2117951"/>
                  <a:pt x="2781234" y="2058730"/>
                </a:cubicBezTo>
                <a:lnTo>
                  <a:pt x="6948025" y="0"/>
                </a:lnTo>
                <a:close/>
              </a:path>
            </a:pathLst>
          </a:custGeom>
          <a:noFill/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966819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Рисунок 38">
            <a:extLst>
              <a:ext uri="{FF2B5EF4-FFF2-40B4-BE49-F238E27FC236}">
                <a16:creationId xmlns:a16="http://schemas.microsoft.com/office/drawing/2014/main" xmlns="" id="{12A714F2-A8EC-40F7-ACFF-A00E1DD10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412" y="2373273"/>
            <a:ext cx="11271651" cy="2549580"/>
          </a:xfrm>
          <a:custGeom>
            <a:avLst/>
            <a:gdLst>
              <a:gd name="connsiteX0" fmla="*/ 1257522 w 11271651"/>
              <a:gd name="connsiteY0" fmla="*/ 0 h 2549580"/>
              <a:gd name="connsiteX1" fmla="*/ 7117931 w 11271651"/>
              <a:gd name="connsiteY1" fmla="*/ 0 h 2549580"/>
              <a:gd name="connsiteX2" fmla="*/ 7133189 w 11271651"/>
              <a:gd name="connsiteY2" fmla="*/ 37934 h 2549580"/>
              <a:gd name="connsiteX3" fmla="*/ 7567673 w 11271651"/>
              <a:gd name="connsiteY3" fmla="*/ 284761 h 2549580"/>
              <a:gd name="connsiteX4" fmla="*/ 11271651 w 11271651"/>
              <a:gd name="connsiteY4" fmla="*/ 284761 h 2549580"/>
              <a:gd name="connsiteX5" fmla="*/ 11271651 w 11271651"/>
              <a:gd name="connsiteY5" fmla="*/ 2292367 h 2549580"/>
              <a:gd name="connsiteX6" fmla="*/ 3360838 w 11271651"/>
              <a:gd name="connsiteY6" fmla="*/ 2292367 h 2549580"/>
              <a:gd name="connsiteX7" fmla="*/ 3027059 w 11271651"/>
              <a:gd name="connsiteY7" fmla="*/ 2473692 h 2549580"/>
              <a:gd name="connsiteX8" fmla="*/ 2997435 w 11271651"/>
              <a:gd name="connsiteY8" fmla="*/ 2549580 h 2549580"/>
              <a:gd name="connsiteX9" fmla="*/ 1257522 w 11271651"/>
              <a:gd name="connsiteY9" fmla="*/ 2549580 h 2549580"/>
              <a:gd name="connsiteX10" fmla="*/ 0 w 11271651"/>
              <a:gd name="connsiteY10" fmla="*/ 1291940 h 2549580"/>
              <a:gd name="connsiteX11" fmla="*/ 0 w 11271651"/>
              <a:gd name="connsiteY11" fmla="*/ 1257641 h 2549580"/>
              <a:gd name="connsiteX12" fmla="*/ 1257522 w 11271651"/>
              <a:gd name="connsiteY12" fmla="*/ 0 h 25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1651" h="2549580">
                <a:moveTo>
                  <a:pt x="1257522" y="0"/>
                </a:moveTo>
                <a:lnTo>
                  <a:pt x="7117931" y="0"/>
                </a:lnTo>
                <a:lnTo>
                  <a:pt x="7133189" y="37934"/>
                </a:lnTo>
                <a:cubicBezTo>
                  <a:pt x="7196165" y="161665"/>
                  <a:pt x="7320847" y="284761"/>
                  <a:pt x="7567673" y="284761"/>
                </a:cubicBezTo>
                <a:lnTo>
                  <a:pt x="11271651" y="284761"/>
                </a:lnTo>
                <a:lnTo>
                  <a:pt x="11271651" y="2292367"/>
                </a:lnTo>
                <a:lnTo>
                  <a:pt x="3360838" y="2292367"/>
                </a:lnTo>
                <a:cubicBezTo>
                  <a:pt x="3357507" y="2292367"/>
                  <a:pt x="3127793" y="2295282"/>
                  <a:pt x="3027059" y="2473692"/>
                </a:cubicBezTo>
                <a:lnTo>
                  <a:pt x="2997435" y="2549580"/>
                </a:lnTo>
                <a:lnTo>
                  <a:pt x="1257522" y="2549580"/>
                </a:lnTo>
                <a:cubicBezTo>
                  <a:pt x="1257522" y="2549580"/>
                  <a:pt x="0" y="2549580"/>
                  <a:pt x="0" y="1291940"/>
                </a:cubicBezTo>
                <a:lnTo>
                  <a:pt x="0" y="1257641"/>
                </a:lnTo>
                <a:cubicBezTo>
                  <a:pt x="0" y="1257641"/>
                  <a:pt x="0" y="0"/>
                  <a:pt x="1257522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FD10BB4-D57E-4372-8E10-AC15DC09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020939-F172-405E-A418-A87CE5D90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808348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:a16="http://schemas.microsoft.com/office/drawing/2014/main" xmlns="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5508000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:a16="http://schemas.microsoft.com/office/drawing/2014/main" xmlns="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0210624-61F8-48B2-BD00-D3BC39DE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xmlns="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13970461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, содержимое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xmlns="" id="{5A97CE06-9ECC-4438-8B22-B58B27F2B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781" y="0"/>
            <a:ext cx="3894833" cy="5656330"/>
          </a:xfrm>
          <a:custGeom>
            <a:avLst/>
            <a:gdLst>
              <a:gd name="connsiteX0" fmla="*/ 691654 w 3894833"/>
              <a:gd name="connsiteY0" fmla="*/ 0 h 5656330"/>
              <a:gd name="connsiteX1" fmla="*/ 925166 w 3894833"/>
              <a:gd name="connsiteY1" fmla="*/ 0 h 5656330"/>
              <a:gd name="connsiteX2" fmla="*/ 925166 w 3894833"/>
              <a:gd name="connsiteY2" fmla="*/ 1025424 h 5656330"/>
              <a:gd name="connsiteX3" fmla="*/ 1184060 w 3894833"/>
              <a:gd name="connsiteY3" fmla="*/ 1289394 h 5656330"/>
              <a:gd name="connsiteX4" fmla="*/ 1194212 w 3894833"/>
              <a:gd name="connsiteY4" fmla="*/ 1289394 h 5656330"/>
              <a:gd name="connsiteX5" fmla="*/ 1453107 w 3894833"/>
              <a:gd name="connsiteY5" fmla="*/ 1025424 h 5656330"/>
              <a:gd name="connsiteX6" fmla="*/ 1453107 w 3894833"/>
              <a:gd name="connsiteY6" fmla="*/ 0 h 5656330"/>
              <a:gd name="connsiteX7" fmla="*/ 3894833 w 3894833"/>
              <a:gd name="connsiteY7" fmla="*/ 0 h 5656330"/>
              <a:gd name="connsiteX8" fmla="*/ 3894833 w 3894833"/>
              <a:gd name="connsiteY8" fmla="*/ 3731122 h 5656330"/>
              <a:gd name="connsiteX9" fmla="*/ 2110494 w 3894833"/>
              <a:gd name="connsiteY9" fmla="*/ 5656330 h 5656330"/>
              <a:gd name="connsiteX10" fmla="*/ 1842717 w 3894833"/>
              <a:gd name="connsiteY10" fmla="*/ 5656330 h 5656330"/>
              <a:gd name="connsiteX11" fmla="*/ 0 w 3894833"/>
              <a:gd name="connsiteY11" fmla="*/ 3731122 h 5656330"/>
              <a:gd name="connsiteX12" fmla="*/ 0 w 3894833"/>
              <a:gd name="connsiteY12" fmla="*/ 2120572 h 5656330"/>
              <a:gd name="connsiteX13" fmla="*/ 7266 w 3894833"/>
              <a:gd name="connsiteY13" fmla="*/ 2123266 h 5656330"/>
              <a:gd name="connsiteX14" fmla="*/ 171328 w 3894833"/>
              <a:gd name="connsiteY14" fmla="*/ 2144761 h 5656330"/>
              <a:gd name="connsiteX15" fmla="*/ 189095 w 3894833"/>
              <a:gd name="connsiteY15" fmla="*/ 2144761 h 5656330"/>
              <a:gd name="connsiteX16" fmla="*/ 691654 w 3894833"/>
              <a:gd name="connsiteY16" fmla="*/ 1639663 h 565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94833" h="5656330">
                <a:moveTo>
                  <a:pt x="691654" y="0"/>
                </a:moveTo>
                <a:lnTo>
                  <a:pt x="925166" y="0"/>
                </a:lnTo>
                <a:lnTo>
                  <a:pt x="925166" y="1025424"/>
                </a:lnTo>
                <a:cubicBezTo>
                  <a:pt x="925166" y="1025424"/>
                  <a:pt x="925166" y="1289394"/>
                  <a:pt x="1184060" y="1289394"/>
                </a:cubicBezTo>
                <a:lnTo>
                  <a:pt x="1194212" y="1289394"/>
                </a:lnTo>
                <a:cubicBezTo>
                  <a:pt x="1194212" y="1289394"/>
                  <a:pt x="1453107" y="1289394"/>
                  <a:pt x="1453107" y="1025424"/>
                </a:cubicBezTo>
                <a:lnTo>
                  <a:pt x="1453107" y="0"/>
                </a:lnTo>
                <a:lnTo>
                  <a:pt x="3894833" y="0"/>
                </a:lnTo>
                <a:lnTo>
                  <a:pt x="3894833" y="3731122"/>
                </a:lnTo>
                <a:cubicBezTo>
                  <a:pt x="3894833" y="3731122"/>
                  <a:pt x="3894833" y="5562417"/>
                  <a:pt x="2110494" y="5656330"/>
                </a:cubicBezTo>
                <a:lnTo>
                  <a:pt x="1842717" y="5656330"/>
                </a:lnTo>
                <a:cubicBezTo>
                  <a:pt x="1467066" y="5628410"/>
                  <a:pt x="0" y="5413934"/>
                  <a:pt x="0" y="3731122"/>
                </a:cubicBezTo>
                <a:lnTo>
                  <a:pt x="0" y="2120572"/>
                </a:lnTo>
                <a:lnTo>
                  <a:pt x="7266" y="2123266"/>
                </a:lnTo>
                <a:cubicBezTo>
                  <a:pt x="54929" y="2136948"/>
                  <a:pt x="109301" y="2144761"/>
                  <a:pt x="171328" y="2144761"/>
                </a:cubicBezTo>
                <a:lnTo>
                  <a:pt x="189095" y="2144761"/>
                </a:lnTo>
                <a:cubicBezTo>
                  <a:pt x="194172" y="2144761"/>
                  <a:pt x="691654" y="2138415"/>
                  <a:pt x="691654" y="1639663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CE8B26E3-C9CA-4CFF-8221-19518F497FF4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xmlns="" id="{A9957602-C843-44E0-A93F-66AF5A6A0F0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0023" y="90805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7492975F-6F5D-4157-A751-54BACCCF1800}"/>
              </a:ext>
            </a:extLst>
          </p:cNvPr>
          <p:cNvSpPr/>
          <p:nvPr/>
        </p:nvSpPr>
        <p:spPr>
          <a:xfrm>
            <a:off x="5492146" y="-12675"/>
            <a:ext cx="545708" cy="3819957"/>
          </a:xfrm>
          <a:custGeom>
            <a:avLst/>
            <a:gdLst>
              <a:gd name="connsiteX0" fmla="*/ 12675 w 545708"/>
              <a:gd name="connsiteY0" fmla="*/ 12675 h 3819957"/>
              <a:gd name="connsiteX1" fmla="*/ 12675 w 545708"/>
              <a:gd name="connsiteY1" fmla="*/ 3550894 h 3819957"/>
              <a:gd name="connsiteX2" fmla="*/ 271569 w 545708"/>
              <a:gd name="connsiteY2" fmla="*/ 3814865 h 3819957"/>
              <a:gd name="connsiteX3" fmla="*/ 281722 w 545708"/>
              <a:gd name="connsiteY3" fmla="*/ 3814865 h 3819957"/>
              <a:gd name="connsiteX4" fmla="*/ 540616 w 545708"/>
              <a:gd name="connsiteY4" fmla="*/ 3550894 h 3819957"/>
              <a:gd name="connsiteX5" fmla="*/ 540616 w 545708"/>
              <a:gd name="connsiteY5" fmla="*/ 12675 h 3819957"/>
              <a:gd name="connsiteX6" fmla="*/ 12675 w 545708"/>
              <a:gd name="connsiteY6" fmla="*/ 12675 h 381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708" h="3819957">
                <a:moveTo>
                  <a:pt x="12675" y="12675"/>
                </a:moveTo>
                <a:lnTo>
                  <a:pt x="12675" y="3550894"/>
                </a:lnTo>
                <a:cubicBezTo>
                  <a:pt x="12675" y="3550894"/>
                  <a:pt x="12675" y="3814865"/>
                  <a:pt x="271569" y="3814865"/>
                </a:cubicBezTo>
                <a:lnTo>
                  <a:pt x="281722" y="3814865"/>
                </a:lnTo>
                <a:cubicBezTo>
                  <a:pt x="281722" y="3814865"/>
                  <a:pt x="540616" y="3814865"/>
                  <a:pt x="540616" y="3550894"/>
                </a:cubicBezTo>
                <a:lnTo>
                  <a:pt x="540616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6C50EDEB-35C1-4DED-A608-A0EAA8DE5404}"/>
              </a:ext>
            </a:extLst>
          </p:cNvPr>
          <p:cNvSpPr/>
          <p:nvPr/>
        </p:nvSpPr>
        <p:spPr>
          <a:xfrm>
            <a:off x="5479455" y="-12675"/>
            <a:ext cx="571090" cy="3832648"/>
          </a:xfrm>
          <a:custGeom>
            <a:avLst/>
            <a:gdLst>
              <a:gd name="connsiteX0" fmla="*/ 540616 w 571089"/>
              <a:gd name="connsiteY0" fmla="*/ 12675 h 3832648"/>
              <a:gd name="connsiteX1" fmla="*/ 540616 w 571089"/>
              <a:gd name="connsiteY1" fmla="*/ 3550894 h 3832648"/>
              <a:gd name="connsiteX2" fmla="*/ 294413 w 571089"/>
              <a:gd name="connsiteY2" fmla="*/ 3802174 h 3832648"/>
              <a:gd name="connsiteX3" fmla="*/ 284260 w 571089"/>
              <a:gd name="connsiteY3" fmla="*/ 3802174 h 3832648"/>
              <a:gd name="connsiteX4" fmla="*/ 38056 w 571089"/>
              <a:gd name="connsiteY4" fmla="*/ 3550894 h 3832648"/>
              <a:gd name="connsiteX5" fmla="*/ 38056 w 571089"/>
              <a:gd name="connsiteY5" fmla="*/ 12675 h 3832648"/>
              <a:gd name="connsiteX6" fmla="*/ 12675 w 571089"/>
              <a:gd name="connsiteY6" fmla="*/ 12675 h 3832648"/>
              <a:gd name="connsiteX7" fmla="*/ 12675 w 571089"/>
              <a:gd name="connsiteY7" fmla="*/ 3550894 h 3832648"/>
              <a:gd name="connsiteX8" fmla="*/ 284260 w 571089"/>
              <a:gd name="connsiteY8" fmla="*/ 3827556 h 3832648"/>
              <a:gd name="connsiteX9" fmla="*/ 294413 w 571089"/>
              <a:gd name="connsiteY9" fmla="*/ 3827556 h 3832648"/>
              <a:gd name="connsiteX10" fmla="*/ 565998 w 571089"/>
              <a:gd name="connsiteY10" fmla="*/ 3550894 h 3832648"/>
              <a:gd name="connsiteX11" fmla="*/ 565998 w 571089"/>
              <a:gd name="connsiteY11" fmla="*/ 12675 h 3832648"/>
              <a:gd name="connsiteX12" fmla="*/ 540616 w 571089"/>
              <a:gd name="connsiteY12" fmla="*/ 12675 h 383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089" h="3832648">
                <a:moveTo>
                  <a:pt x="540616" y="12675"/>
                </a:moveTo>
                <a:lnTo>
                  <a:pt x="540616" y="3550894"/>
                </a:lnTo>
                <a:cubicBezTo>
                  <a:pt x="540616" y="3798367"/>
                  <a:pt x="304565" y="3802174"/>
                  <a:pt x="294413" y="3802174"/>
                </a:cubicBezTo>
                <a:lnTo>
                  <a:pt x="284260" y="3802174"/>
                </a:lnTo>
                <a:cubicBezTo>
                  <a:pt x="41864" y="3802174"/>
                  <a:pt x="38056" y="3561047"/>
                  <a:pt x="38056" y="3550894"/>
                </a:cubicBezTo>
                <a:lnTo>
                  <a:pt x="38056" y="12675"/>
                </a:lnTo>
                <a:lnTo>
                  <a:pt x="12675" y="12675"/>
                </a:lnTo>
                <a:lnTo>
                  <a:pt x="12675" y="3550894"/>
                </a:lnTo>
                <a:cubicBezTo>
                  <a:pt x="12675" y="3553433"/>
                  <a:pt x="15213" y="3827556"/>
                  <a:pt x="284260" y="3827556"/>
                </a:cubicBezTo>
                <a:lnTo>
                  <a:pt x="294413" y="3827556"/>
                </a:lnTo>
                <a:cubicBezTo>
                  <a:pt x="296951" y="3827556"/>
                  <a:pt x="565998" y="3825017"/>
                  <a:pt x="565998" y="3550894"/>
                </a:cubicBezTo>
                <a:lnTo>
                  <a:pt x="565998" y="12675"/>
                </a:lnTo>
                <a:lnTo>
                  <a:pt x="540616" y="12675"/>
                </a:lnTo>
                <a:close/>
              </a:path>
            </a:pathLst>
          </a:custGeom>
          <a:solidFill>
            <a:schemeClr val="bg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F469DEB5-CC79-4D71-8360-0B10B34244B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23" y="2050475"/>
            <a:ext cx="4548187" cy="639683"/>
          </a:xfrm>
        </p:spPr>
        <p:txBody>
          <a:bodyPr rtlCol="0">
            <a:normAutofit/>
          </a:bodyPr>
          <a:lstStyle>
            <a:lvl1pPr marL="0" indent="0">
              <a:buNone/>
              <a:defRPr sz="1800" b="1" i="0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:a16="http://schemas.microsoft.com/office/drawing/2014/main" xmlns="" id="{9EE0722D-F13C-4FFB-9E31-CC024B92E6C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910023" y="2839714"/>
            <a:ext cx="4548187" cy="2916952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22">
            <a:extLst>
              <a:ext uri="{FF2B5EF4-FFF2-40B4-BE49-F238E27FC236}">
                <a16:creationId xmlns:a16="http://schemas.microsoft.com/office/drawing/2014/main" xmlns="" id="{827885C7-FA6F-4513-83BC-BEAD42F63D5B}"/>
              </a:ext>
            </a:extLst>
          </p:cNvPr>
          <p:cNvSpPr/>
          <p:nvPr userDrawn="1"/>
        </p:nvSpPr>
        <p:spPr>
          <a:xfrm>
            <a:off x="6981946" y="1726672"/>
            <a:ext cx="4680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2" name="Полилиния: Форма 21">
            <a:extLst>
              <a:ext uri="{FF2B5EF4-FFF2-40B4-BE49-F238E27FC236}">
                <a16:creationId xmlns:a16="http://schemas.microsoft.com/office/drawing/2014/main" xmlns="" id="{30961087-B677-45AC-8D02-FEE615D17609}"/>
              </a:ext>
            </a:extLst>
          </p:cNvPr>
          <p:cNvSpPr/>
          <p:nvPr userDrawn="1"/>
        </p:nvSpPr>
        <p:spPr>
          <a:xfrm>
            <a:off x="1069371" y="-12675"/>
            <a:ext cx="1002580" cy="2144760"/>
          </a:xfrm>
          <a:custGeom>
            <a:avLst/>
            <a:gdLst>
              <a:gd name="connsiteX0" fmla="*/ 12675 w 1002580"/>
              <a:gd name="connsiteY0" fmla="*/ 12675 h 2144760"/>
              <a:gd name="connsiteX1" fmla="*/ 12675 w 1002580"/>
              <a:gd name="connsiteY1" fmla="*/ 1652337 h 2144760"/>
              <a:gd name="connsiteX2" fmla="*/ 498736 w 1002580"/>
              <a:gd name="connsiteY2" fmla="*/ 2139668 h 2144760"/>
              <a:gd name="connsiteX3" fmla="*/ 516503 w 1002580"/>
              <a:gd name="connsiteY3" fmla="*/ 2139668 h 2144760"/>
              <a:gd name="connsiteX4" fmla="*/ 1002564 w 1002580"/>
              <a:gd name="connsiteY4" fmla="*/ 1652337 h 2144760"/>
              <a:gd name="connsiteX5" fmla="*/ 1002564 w 1002580"/>
              <a:gd name="connsiteY5" fmla="*/ 12675 h 2144760"/>
              <a:gd name="connsiteX6" fmla="*/ 12675 w 1002580"/>
              <a:gd name="connsiteY6" fmla="*/ 12675 h 214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580" h="2144760">
                <a:moveTo>
                  <a:pt x="12675" y="12675"/>
                </a:moveTo>
                <a:lnTo>
                  <a:pt x="12675" y="1652337"/>
                </a:lnTo>
                <a:cubicBezTo>
                  <a:pt x="12675" y="1652337"/>
                  <a:pt x="12675" y="2139668"/>
                  <a:pt x="498736" y="2139668"/>
                </a:cubicBezTo>
                <a:lnTo>
                  <a:pt x="516503" y="2139668"/>
                </a:lnTo>
                <a:cubicBezTo>
                  <a:pt x="516503" y="2139668"/>
                  <a:pt x="1002564" y="2139668"/>
                  <a:pt x="1002564" y="1652337"/>
                </a:cubicBezTo>
                <a:lnTo>
                  <a:pt x="1002564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3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80297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Рисунок 41">
            <a:extLst>
              <a:ext uri="{FF2B5EF4-FFF2-40B4-BE49-F238E27FC236}">
                <a16:creationId xmlns:a16="http://schemas.microsoft.com/office/drawing/2014/main" xmlns="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853" y="123190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8" name="Текст 14">
            <a:extLst>
              <a:ext uri="{FF2B5EF4-FFF2-40B4-BE49-F238E27FC236}">
                <a16:creationId xmlns:a16="http://schemas.microsoft.com/office/drawing/2014/main" xmlns="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889184"/>
            <a:ext cx="4548187" cy="1708223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xmlns="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:a16="http://schemas.microsoft.com/office/drawing/2014/main" xmlns="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xmlns="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2374900"/>
            <a:ext cx="4565650" cy="701675"/>
          </a:xfrm>
        </p:spPr>
        <p:txBody>
          <a:bodyPr rtlCol="0"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xmlns="" id="{CBA9BCD0-48BA-4D5B-8871-61204EACE42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11115" y="3165301"/>
            <a:ext cx="4583113" cy="689525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1" y="2045662"/>
            <a:ext cx="4824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280862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6F44C9A9-0E74-4918-9B66-273196D2956C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4FD74D9D-1BEE-4A13-ABAA-5FBA5C4D1BF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1050"/>
            <a:ext cx="10515600" cy="676275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ru-RU" noProof="0" dirty="0"/>
              <a:t>СРАВНЕНИЕ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0DFDBBD-D278-4F5A-BD28-172F5B157E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1311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1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0"/>
            <a:ext cx="10515599" cy="70167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Графический объект 19">
            <a:extLst>
              <a:ext uri="{FF2B5EF4-FFF2-40B4-BE49-F238E27FC236}">
                <a16:creationId xmlns:a16="http://schemas.microsoft.com/office/drawing/2014/main" xmlns="" id="{258EB2BC-F42B-4177-83EB-F2D2BF76129C}"/>
              </a:ext>
            </a:extLst>
          </p:cNvPr>
          <p:cNvSpPr/>
          <p:nvPr userDrawn="1"/>
        </p:nvSpPr>
        <p:spPr>
          <a:xfrm>
            <a:off x="3019044" y="1583026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973985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2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xmlns="" id="{D0525F80-1CD7-406E-A2B0-ACB0CD78A3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1311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527B617A-AB11-44E9-B2E2-53B7F35CD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73985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F4C9083C-573A-4951-8064-8A2074E45857}"/>
              </a:ext>
            </a:extLst>
          </p:cNvPr>
          <p:cNvGrpSpPr/>
          <p:nvPr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E24D028E-B0C2-46BA-B6A7-734B26FEA98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1FD2C3DF-070C-48BB-8EC1-3FE31FCD20DC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F503CC8C-61AD-4DAB-B26E-509EA44669D4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8BB58BBD-BF4B-44A6-A2C8-AF1BE81D516E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602EAB3F-89ED-4532-AC15-8D6D0DE40EEB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714D3737-C4D1-46DE-A197-29A638CA1F3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682737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диаграмм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6BE8D45D-1E08-4F59-96CC-EA53D7CA6AB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8E968353-82DA-42A2-88B6-AEFCF124AF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42753" y="1474969"/>
            <a:ext cx="439525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9889" y="2592569"/>
            <a:ext cx="5630885" cy="70167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26385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30 %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527B617A-AB11-44E9-B2E2-53B7F35CD9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6386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xmlns="" id="{E9080FED-3BFC-4CCC-8B5A-A2942CA5CF3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26410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25" name="Текст 26">
            <a:extLst>
              <a:ext uri="{FF2B5EF4-FFF2-40B4-BE49-F238E27FC236}">
                <a16:creationId xmlns:a16="http://schemas.microsoft.com/office/drawing/2014/main" xmlns="" id="{E7EC8229-D712-4FD1-990B-9212FC211A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411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xmlns="" id="{27341020-DCB7-4CC5-BE55-AAAF421822E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065899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25 %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:a16="http://schemas.microsoft.com/office/drawing/2014/main" xmlns="" id="{B1896019-AE20-47E2-AA66-ED9D16B2DA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5900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2" name="Текст 2">
            <a:extLst>
              <a:ext uri="{FF2B5EF4-FFF2-40B4-BE49-F238E27FC236}">
                <a16:creationId xmlns:a16="http://schemas.microsoft.com/office/drawing/2014/main" xmlns="" id="{212C49D2-92E0-4567-8BD4-9B8FC0536701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065924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33" name="Текст 26">
            <a:extLst>
              <a:ext uri="{FF2B5EF4-FFF2-40B4-BE49-F238E27FC236}">
                <a16:creationId xmlns:a16="http://schemas.microsoft.com/office/drawing/2014/main" xmlns="" id="{6B5DA211-72E1-4B00-AA61-980CE5A345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5925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xmlns="" id="{A7CF7C63-619A-46EE-AF36-FCA26441A064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10005413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20 %</a:t>
            </a:r>
          </a:p>
        </p:txBody>
      </p:sp>
      <p:sp>
        <p:nvSpPr>
          <p:cNvPr id="36" name="Текст 26">
            <a:extLst>
              <a:ext uri="{FF2B5EF4-FFF2-40B4-BE49-F238E27FC236}">
                <a16:creationId xmlns:a16="http://schemas.microsoft.com/office/drawing/2014/main" xmlns="" id="{92E0EA61-C10D-4760-B03F-F27BCF1FC24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05414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xmlns="" id="{1A3A14FA-D9E9-4000-B30C-14CADBFE48F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0005438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5 %</a:t>
            </a:r>
          </a:p>
        </p:txBody>
      </p:sp>
      <p:sp>
        <p:nvSpPr>
          <p:cNvPr id="39" name="Текст 26">
            <a:extLst>
              <a:ext uri="{FF2B5EF4-FFF2-40B4-BE49-F238E27FC236}">
                <a16:creationId xmlns:a16="http://schemas.microsoft.com/office/drawing/2014/main" xmlns="" id="{0FBCB607-92E0-4206-871B-10CAEB3377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5439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19" name="Диаграмма 18">
            <a:extLst>
              <a:ext uri="{FF2B5EF4-FFF2-40B4-BE49-F238E27FC236}">
                <a16:creationId xmlns:a16="http://schemas.microsoft.com/office/drawing/2014/main" xmlns="" id="{08CD548A-F4DA-41C7-BC55-620C696D5A6A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11225" y="908050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Вставка диаграммы</a:t>
            </a:r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D0A213E0-4DC9-4F6A-98B8-21DE9AE2D9B0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24312820-32BB-4DFC-B775-2031DE03F33E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F9B4581F-B122-40B8-BE37-64894A713B38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C7CF8C75-A610-43BA-923F-335A6051357D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56793F9B-5B71-414E-9CB2-2B76F8308871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9807DE94-0E8D-4E1B-A7D2-E0F91AF2E54C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7BC592BA-C191-49B5-8F41-8E14CFFDAC4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0">
            <a:extLst>
              <a:ext uri="{FF2B5EF4-FFF2-40B4-BE49-F238E27FC236}">
                <a16:creationId xmlns:a16="http://schemas.microsoft.com/office/drawing/2014/main" xmlns="" id="{33AA43FA-C2DC-406C-BFE6-A2A804112236}"/>
              </a:ext>
            </a:extLst>
          </p:cNvPr>
          <p:cNvSpPr/>
          <p:nvPr/>
        </p:nvSpPr>
        <p:spPr>
          <a:xfrm>
            <a:off x="5731818" y="2267879"/>
            <a:ext cx="3420000" cy="165305"/>
          </a:xfrm>
          <a:custGeom>
            <a:avLst/>
            <a:gdLst>
              <a:gd name="connsiteX0" fmla="*/ 2957222 w 3016875"/>
              <a:gd name="connsiteY0" fmla="*/ 159503 h 165304"/>
              <a:gd name="connsiteX1" fmla="*/ 71329 w 3016875"/>
              <a:gd name="connsiteY1" fmla="*/ 159503 h 165304"/>
              <a:gd name="connsiteX2" fmla="*/ 9059 w 3016875"/>
              <a:gd name="connsiteY2" fmla="*/ 84480 h 165304"/>
              <a:gd name="connsiteX3" fmla="*/ 9059 w 3016875"/>
              <a:gd name="connsiteY3" fmla="*/ 84480 h 165304"/>
              <a:gd name="connsiteX4" fmla="*/ 71329 w 3016875"/>
              <a:gd name="connsiteY4" fmla="*/ 10729 h 165304"/>
              <a:gd name="connsiteX5" fmla="*/ 2956149 w 3016875"/>
              <a:gd name="connsiteY5" fmla="*/ 10729 h 165304"/>
              <a:gd name="connsiteX6" fmla="*/ 3018419 w 3016875"/>
              <a:gd name="connsiteY6" fmla="*/ 84480 h 165304"/>
              <a:gd name="connsiteX7" fmla="*/ 3018419 w 3016875"/>
              <a:gd name="connsiteY7" fmla="*/ 84480 h 165304"/>
              <a:gd name="connsiteX8" fmla="*/ 2957222 w 3016875"/>
              <a:gd name="connsiteY8" fmla="*/ 159503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875" h="165304">
                <a:moveTo>
                  <a:pt x="2957222" y="159503"/>
                </a:moveTo>
                <a:lnTo>
                  <a:pt x="71329" y="159503"/>
                </a:lnTo>
                <a:cubicBezTo>
                  <a:pt x="36973" y="159503"/>
                  <a:pt x="9059" y="125171"/>
                  <a:pt x="9059" y="84480"/>
                </a:cubicBezTo>
                <a:lnTo>
                  <a:pt x="9059" y="84480"/>
                </a:lnTo>
                <a:cubicBezTo>
                  <a:pt x="9059" y="43790"/>
                  <a:pt x="36973" y="10729"/>
                  <a:pt x="71329" y="10729"/>
                </a:cubicBezTo>
                <a:lnTo>
                  <a:pt x="2956149" y="10729"/>
                </a:lnTo>
                <a:cubicBezTo>
                  <a:pt x="2990505" y="10729"/>
                  <a:pt x="3018419" y="43790"/>
                  <a:pt x="3018419" y="84480"/>
                </a:cubicBezTo>
                <a:lnTo>
                  <a:pt x="3018419" y="84480"/>
                </a:lnTo>
                <a:cubicBezTo>
                  <a:pt x="3019492" y="125171"/>
                  <a:pt x="2991578" y="159503"/>
                  <a:pt x="2957222" y="1595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7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040955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Овал 51">
            <a:extLst>
              <a:ext uri="{FF2B5EF4-FFF2-40B4-BE49-F238E27FC236}">
                <a16:creationId xmlns:a16="http://schemas.microsoft.com/office/drawing/2014/main" xmlns="" id="{F21AF1E2-466C-487E-86AF-CA6FFFCA272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3" name="Графический объект 12">
            <a:extLst>
              <a:ext uri="{FF2B5EF4-FFF2-40B4-BE49-F238E27FC236}">
                <a16:creationId xmlns:a16="http://schemas.microsoft.com/office/drawing/2014/main" xmlns="" id="{531F1BC1-79BD-45BA-B27E-7A2C62A65EC9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744" y="2134675"/>
            <a:ext cx="340330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9405" y="3252275"/>
            <a:ext cx="3396171" cy="1846732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Таблица 17">
            <a:extLst>
              <a:ext uri="{FF2B5EF4-FFF2-40B4-BE49-F238E27FC236}">
                <a16:creationId xmlns:a16="http://schemas.microsoft.com/office/drawing/2014/main" xmlns="" id="{3AF64257-E00C-4FE5-925B-A78911D1D2B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724400" y="1493214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grpSp>
        <p:nvGrpSpPr>
          <p:cNvPr id="45" name="Графический объект 39">
            <a:extLst>
              <a:ext uri="{FF2B5EF4-FFF2-40B4-BE49-F238E27FC236}">
                <a16:creationId xmlns:a16="http://schemas.microsoft.com/office/drawing/2014/main" xmlns="" id="{2B29CFAD-7DFA-43C8-BC78-F666303C4A65}"/>
              </a:ext>
            </a:extLst>
          </p:cNvPr>
          <p:cNvGrpSpPr/>
          <p:nvPr userDrawn="1"/>
        </p:nvGrpSpPr>
        <p:grpSpPr>
          <a:xfrm flipH="1">
            <a:off x="-3477" y="0"/>
            <a:ext cx="2188800" cy="1933794"/>
            <a:chOff x="10003200" y="0"/>
            <a:chExt cx="2188800" cy="1933794"/>
          </a:xfrm>
        </p:grpSpPr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7709766F-07C2-47E0-94AE-482595B63D17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29F02ED7-2803-4FC7-8D17-DB9AF81B2257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: Фигура 47">
              <a:extLst>
                <a:ext uri="{FF2B5EF4-FFF2-40B4-BE49-F238E27FC236}">
                  <a16:creationId xmlns:a16="http://schemas.microsoft.com/office/drawing/2014/main" xmlns="" id="{6715C276-3245-4E87-976F-10DC35AF0E89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: фигура 48">
              <a:extLst>
                <a:ext uri="{FF2B5EF4-FFF2-40B4-BE49-F238E27FC236}">
                  <a16:creationId xmlns:a16="http://schemas.microsoft.com/office/drawing/2014/main" xmlns="" id="{4D4F9402-D548-4465-B31D-5C89E49D8F2D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: Фигура 49">
              <a:extLst>
                <a:ext uri="{FF2B5EF4-FFF2-40B4-BE49-F238E27FC236}">
                  <a16:creationId xmlns:a16="http://schemas.microsoft.com/office/drawing/2014/main" xmlns="" id="{64C16800-96DF-4B5C-B15B-EB27E1475EB3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xmlns="" id="{AE9DBF7F-0A02-4C85-A28D-3C88C66B3486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4">
            <a:extLst>
              <a:ext uri="{FF2B5EF4-FFF2-40B4-BE49-F238E27FC236}">
                <a16:creationId xmlns:a16="http://schemas.microsoft.com/office/drawing/2014/main" xmlns="" id="{A1820133-6B1B-4297-8A79-2E89B2C7199B}"/>
              </a:ext>
            </a:extLst>
          </p:cNvPr>
          <p:cNvSpPr/>
          <p:nvPr/>
        </p:nvSpPr>
        <p:spPr>
          <a:xfrm>
            <a:off x="895660" y="2912161"/>
            <a:ext cx="2556000" cy="165305"/>
          </a:xfrm>
          <a:custGeom>
            <a:avLst/>
            <a:gdLst>
              <a:gd name="connsiteX0" fmla="*/ 2726257 w 2781900"/>
              <a:gd name="connsiteY0" fmla="*/ 158686 h 165304"/>
              <a:gd name="connsiteX1" fmla="*/ 65137 w 2781900"/>
              <a:gd name="connsiteY1" fmla="*/ 158686 h 165304"/>
              <a:gd name="connsiteX2" fmla="*/ 7717 w 2781900"/>
              <a:gd name="connsiteY2" fmla="*/ 83663 h 165304"/>
              <a:gd name="connsiteX3" fmla="*/ 7717 w 2781900"/>
              <a:gd name="connsiteY3" fmla="*/ 83663 h 165304"/>
              <a:gd name="connsiteX4" fmla="*/ 65137 w 2781900"/>
              <a:gd name="connsiteY4" fmla="*/ 9911 h 165304"/>
              <a:gd name="connsiteX5" fmla="*/ 2725267 w 2781900"/>
              <a:gd name="connsiteY5" fmla="*/ 9911 h 165304"/>
              <a:gd name="connsiteX6" fmla="*/ 2782687 w 2781900"/>
              <a:gd name="connsiteY6" fmla="*/ 83663 h 165304"/>
              <a:gd name="connsiteX7" fmla="*/ 2782687 w 2781900"/>
              <a:gd name="connsiteY7" fmla="*/ 83663 h 165304"/>
              <a:gd name="connsiteX8" fmla="*/ 2726257 w 2781900"/>
              <a:gd name="connsiteY8" fmla="*/ 158686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900" h="165304">
                <a:moveTo>
                  <a:pt x="2726257" y="158686"/>
                </a:moveTo>
                <a:lnTo>
                  <a:pt x="65137" y="158686"/>
                </a:lnTo>
                <a:cubicBezTo>
                  <a:pt x="33457" y="158686"/>
                  <a:pt x="7717" y="124353"/>
                  <a:pt x="7717" y="83663"/>
                </a:cubicBezTo>
                <a:lnTo>
                  <a:pt x="7717" y="83663"/>
                </a:lnTo>
                <a:cubicBezTo>
                  <a:pt x="7717" y="42972"/>
                  <a:pt x="33457" y="9911"/>
                  <a:pt x="65137" y="9911"/>
                </a:cubicBezTo>
                <a:lnTo>
                  <a:pt x="2725267" y="9911"/>
                </a:lnTo>
                <a:cubicBezTo>
                  <a:pt x="2756947" y="9911"/>
                  <a:pt x="2782687" y="42972"/>
                  <a:pt x="2782687" y="83663"/>
                </a:cubicBezTo>
                <a:lnTo>
                  <a:pt x="2782687" y="83663"/>
                </a:lnTo>
                <a:cubicBezTo>
                  <a:pt x="2783677" y="124353"/>
                  <a:pt x="2757937" y="158686"/>
                  <a:pt x="2726257" y="1586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8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36220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Рисунок 50">
            <a:extLst>
              <a:ext uri="{FF2B5EF4-FFF2-40B4-BE49-F238E27FC236}">
                <a16:creationId xmlns:a16="http://schemas.microsoft.com/office/drawing/2014/main" xmlns="" id="{3767FEE9-DC75-4465-BA6B-06E00CF6A2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"/>
            <a:ext cx="12190660" cy="5569499"/>
          </a:xfrm>
          <a:custGeom>
            <a:avLst/>
            <a:gdLst>
              <a:gd name="connsiteX0" fmla="*/ 0 w 12190660"/>
              <a:gd name="connsiteY0" fmla="*/ 0 h 5569499"/>
              <a:gd name="connsiteX1" fmla="*/ 10154649 w 12190660"/>
              <a:gd name="connsiteY1" fmla="*/ 0 h 5569499"/>
              <a:gd name="connsiteX2" fmla="*/ 7708389 w 12190660"/>
              <a:gd name="connsiteY2" fmla="*/ 1206619 h 5569499"/>
              <a:gd name="connsiteX3" fmla="*/ 7464525 w 12190660"/>
              <a:gd name="connsiteY3" fmla="*/ 1403488 h 5569499"/>
              <a:gd name="connsiteX4" fmla="*/ 7401019 w 12190660"/>
              <a:gd name="connsiteY4" fmla="*/ 1973774 h 5569499"/>
              <a:gd name="connsiteX5" fmla="*/ 7409910 w 12190660"/>
              <a:gd name="connsiteY5" fmla="*/ 1991556 h 5569499"/>
              <a:gd name="connsiteX6" fmla="*/ 7600428 w 12190660"/>
              <a:gd name="connsiteY6" fmla="*/ 2204937 h 5569499"/>
              <a:gd name="connsiteX7" fmla="*/ 7891287 w 12190660"/>
              <a:gd name="connsiteY7" fmla="*/ 2295116 h 5569499"/>
              <a:gd name="connsiteX8" fmla="*/ 8205008 w 12190660"/>
              <a:gd name="connsiteY8" fmla="*/ 2213828 h 5569499"/>
              <a:gd name="connsiteX9" fmla="*/ 12190660 w 12190660"/>
              <a:gd name="connsiteY9" fmla="*/ 248944 h 5569499"/>
              <a:gd name="connsiteX10" fmla="*/ 12190660 w 12190660"/>
              <a:gd name="connsiteY10" fmla="*/ 449624 h 5569499"/>
              <a:gd name="connsiteX11" fmla="*/ 10261340 w 12190660"/>
              <a:gd name="connsiteY11" fmla="*/ 1400948 h 5569499"/>
              <a:gd name="connsiteX12" fmla="*/ 9931108 w 12190660"/>
              <a:gd name="connsiteY12" fmla="*/ 1680375 h 5569499"/>
              <a:gd name="connsiteX13" fmla="*/ 9879032 w 12190660"/>
              <a:gd name="connsiteY13" fmla="*/ 2528819 h 5569499"/>
              <a:gd name="connsiteX14" fmla="*/ 9893004 w 12190660"/>
              <a:gd name="connsiteY14" fmla="*/ 2556762 h 5569499"/>
              <a:gd name="connsiteX15" fmla="*/ 10172431 w 12190660"/>
              <a:gd name="connsiteY15" fmla="*/ 2886994 h 5569499"/>
              <a:gd name="connsiteX16" fmla="*/ 10618245 w 12190660"/>
              <a:gd name="connsiteY16" fmla="*/ 3041950 h 5569499"/>
              <a:gd name="connsiteX17" fmla="*/ 11019604 w 12190660"/>
              <a:gd name="connsiteY17" fmla="*/ 2939069 h 5569499"/>
              <a:gd name="connsiteX18" fmla="*/ 12190660 w 12190660"/>
              <a:gd name="connsiteY18" fmla="*/ 2362433 h 5569499"/>
              <a:gd name="connsiteX19" fmla="*/ 12190660 w 12190660"/>
              <a:gd name="connsiteY19" fmla="*/ 5569499 h 5569499"/>
              <a:gd name="connsiteX20" fmla="*/ 0 w 12190660"/>
              <a:gd name="connsiteY20" fmla="*/ 5569499 h 5569499"/>
              <a:gd name="connsiteX21" fmla="*/ 0 w 12190660"/>
              <a:gd name="connsiteY21" fmla="*/ 4872200 h 5569499"/>
              <a:gd name="connsiteX22" fmla="*/ 1553363 w 12190660"/>
              <a:gd name="connsiteY22" fmla="*/ 4107584 h 5569499"/>
              <a:gd name="connsiteX23" fmla="*/ 1698157 w 12190660"/>
              <a:gd name="connsiteY23" fmla="*/ 3842128 h 5569499"/>
              <a:gd name="connsiteX24" fmla="*/ 1695617 w 12190660"/>
              <a:gd name="connsiteY24" fmla="*/ 3835778 h 5569499"/>
              <a:gd name="connsiteX25" fmla="*/ 1693077 w 12190660"/>
              <a:gd name="connsiteY25" fmla="*/ 3831968 h 5569499"/>
              <a:gd name="connsiteX26" fmla="*/ 2488175 w 12190660"/>
              <a:gd name="connsiteY26" fmla="*/ 3439499 h 5569499"/>
              <a:gd name="connsiteX27" fmla="*/ 2795545 w 12190660"/>
              <a:gd name="connsiteY27" fmla="*/ 2672343 h 5569499"/>
              <a:gd name="connsiteX28" fmla="*/ 2786654 w 12190660"/>
              <a:gd name="connsiteY28" fmla="*/ 2654561 h 5569499"/>
              <a:gd name="connsiteX29" fmla="*/ 1991556 w 12190660"/>
              <a:gd name="connsiteY29" fmla="*/ 2432290 h 5569499"/>
              <a:gd name="connsiteX30" fmla="*/ 0 w 12190660"/>
              <a:gd name="connsiteY30" fmla="*/ 3414096 h 556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0660" h="5569499">
                <a:moveTo>
                  <a:pt x="0" y="0"/>
                </a:moveTo>
                <a:lnTo>
                  <a:pt x="10154649" y="0"/>
                </a:lnTo>
                <a:lnTo>
                  <a:pt x="7708389" y="1206619"/>
                </a:lnTo>
                <a:cubicBezTo>
                  <a:pt x="7703308" y="1210429"/>
                  <a:pt x="7569945" y="1276476"/>
                  <a:pt x="7464525" y="1403488"/>
                </a:cubicBezTo>
                <a:cubicBezTo>
                  <a:pt x="7365455" y="1522880"/>
                  <a:pt x="7275276" y="1718479"/>
                  <a:pt x="7401019" y="1973774"/>
                </a:cubicBezTo>
                <a:lnTo>
                  <a:pt x="7409910" y="1991556"/>
                </a:lnTo>
                <a:cubicBezTo>
                  <a:pt x="7412449" y="1996637"/>
                  <a:pt x="7472145" y="2117298"/>
                  <a:pt x="7600428" y="2204937"/>
                </a:cubicBezTo>
                <a:cubicBezTo>
                  <a:pt x="7669015" y="2251932"/>
                  <a:pt x="7766815" y="2295116"/>
                  <a:pt x="7891287" y="2295116"/>
                </a:cubicBezTo>
                <a:cubicBezTo>
                  <a:pt x="7981466" y="2295116"/>
                  <a:pt x="8085616" y="2272254"/>
                  <a:pt x="8205008" y="2213828"/>
                </a:cubicBezTo>
                <a:lnTo>
                  <a:pt x="12190660" y="248944"/>
                </a:lnTo>
                <a:lnTo>
                  <a:pt x="12190660" y="449624"/>
                </a:lnTo>
                <a:lnTo>
                  <a:pt x="10261340" y="1400948"/>
                </a:lnTo>
                <a:cubicBezTo>
                  <a:pt x="10253719" y="1404758"/>
                  <a:pt x="10070821" y="1496207"/>
                  <a:pt x="9931108" y="1680375"/>
                </a:cubicBezTo>
                <a:cubicBezTo>
                  <a:pt x="9801555" y="1853112"/>
                  <a:pt x="9687243" y="2138891"/>
                  <a:pt x="9879032" y="2528819"/>
                </a:cubicBezTo>
                <a:lnTo>
                  <a:pt x="9893004" y="2556762"/>
                </a:lnTo>
                <a:cubicBezTo>
                  <a:pt x="9896814" y="2564382"/>
                  <a:pt x="9988263" y="2747281"/>
                  <a:pt x="10172431" y="2886994"/>
                </a:cubicBezTo>
                <a:cubicBezTo>
                  <a:pt x="10277852" y="2967012"/>
                  <a:pt x="10427726" y="3041950"/>
                  <a:pt x="10618245" y="3041950"/>
                </a:cubicBezTo>
                <a:cubicBezTo>
                  <a:pt x="10736366" y="3041950"/>
                  <a:pt x="10869730" y="3012737"/>
                  <a:pt x="11019604" y="2939069"/>
                </a:cubicBezTo>
                <a:lnTo>
                  <a:pt x="12190660" y="2362433"/>
                </a:lnTo>
                <a:lnTo>
                  <a:pt x="12190660" y="5569499"/>
                </a:lnTo>
                <a:lnTo>
                  <a:pt x="0" y="5569499"/>
                </a:lnTo>
                <a:lnTo>
                  <a:pt x="0" y="4872200"/>
                </a:lnTo>
                <a:lnTo>
                  <a:pt x="1553363" y="4107584"/>
                </a:lnTo>
                <a:cubicBezTo>
                  <a:pt x="1553363" y="4107584"/>
                  <a:pt x="1775635" y="3998354"/>
                  <a:pt x="1698157" y="3842128"/>
                </a:cubicBezTo>
                <a:lnTo>
                  <a:pt x="1695617" y="3835778"/>
                </a:lnTo>
                <a:cubicBezTo>
                  <a:pt x="1695617" y="3835778"/>
                  <a:pt x="1694347" y="3834508"/>
                  <a:pt x="1693077" y="3831968"/>
                </a:cubicBezTo>
                <a:lnTo>
                  <a:pt x="2488175" y="3439499"/>
                </a:lnTo>
                <a:cubicBezTo>
                  <a:pt x="2493255" y="3435688"/>
                  <a:pt x="3036869" y="3161341"/>
                  <a:pt x="2795545" y="2672343"/>
                </a:cubicBezTo>
                <a:lnTo>
                  <a:pt x="2786654" y="2654561"/>
                </a:lnTo>
                <a:cubicBezTo>
                  <a:pt x="2784114" y="2649481"/>
                  <a:pt x="2536440" y="2163023"/>
                  <a:pt x="1991556" y="2432290"/>
                </a:cubicBezTo>
                <a:lnTo>
                  <a:pt x="0" y="3414096"/>
                </a:ln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:a16="http://schemas.microsoft.com/office/drawing/2014/main" xmlns="" id="{3A0902BC-58E0-4395-9D80-6CF5CA0FAAB0}"/>
              </a:ext>
            </a:extLst>
          </p:cNvPr>
          <p:cNvSpPr/>
          <p:nvPr/>
        </p:nvSpPr>
        <p:spPr>
          <a:xfrm>
            <a:off x="7345849" y="-12701"/>
            <a:ext cx="4851878" cy="2298926"/>
          </a:xfrm>
          <a:custGeom>
            <a:avLst/>
            <a:gdLst>
              <a:gd name="connsiteX0" fmla="*/ 4844811 w 4851877"/>
              <a:gd name="connsiteY0" fmla="*/ 12701 h 2298926"/>
              <a:gd name="connsiteX1" fmla="*/ 2851985 w 4851877"/>
              <a:gd name="connsiteY1" fmla="*/ 12701 h 2298926"/>
              <a:gd name="connsiteX2" fmla="*/ 371430 w 4851877"/>
              <a:gd name="connsiteY2" fmla="*/ 1235832 h 2298926"/>
              <a:gd name="connsiteX3" fmla="*/ 72951 w 4851877"/>
              <a:gd name="connsiteY3" fmla="*/ 1977585 h 2298926"/>
              <a:gd name="connsiteX4" fmla="*/ 81842 w 4851877"/>
              <a:gd name="connsiteY4" fmla="*/ 1995367 h 2298926"/>
              <a:gd name="connsiteX5" fmla="*/ 851538 w 4851877"/>
              <a:gd name="connsiteY5" fmla="*/ 2210018 h 2298926"/>
              <a:gd name="connsiteX6" fmla="*/ 4844811 w 4851877"/>
              <a:gd name="connsiteY6" fmla="*/ 240054 h 2298926"/>
              <a:gd name="connsiteX7" fmla="*/ 4844811 w 4851877"/>
              <a:gd name="connsiteY7" fmla="*/ 12701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98926">
                <a:moveTo>
                  <a:pt x="4844811" y="12701"/>
                </a:moveTo>
                <a:lnTo>
                  <a:pt x="2851985" y="12701"/>
                </a:lnTo>
                <a:lnTo>
                  <a:pt x="371430" y="1235832"/>
                </a:lnTo>
                <a:cubicBezTo>
                  <a:pt x="371430" y="1235832"/>
                  <a:pt x="-163292" y="1500018"/>
                  <a:pt x="72951" y="1977585"/>
                </a:cubicBezTo>
                <a:lnTo>
                  <a:pt x="81842" y="1995367"/>
                </a:lnTo>
                <a:cubicBezTo>
                  <a:pt x="81842" y="1995367"/>
                  <a:pt x="316815" y="2472934"/>
                  <a:pt x="851538" y="2210018"/>
                </a:cubicBezTo>
                <a:lnTo>
                  <a:pt x="4844811" y="240054"/>
                </a:lnTo>
                <a:lnTo>
                  <a:pt x="484481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7" name="Полилиния: Фигура 46">
            <a:extLst>
              <a:ext uri="{FF2B5EF4-FFF2-40B4-BE49-F238E27FC236}">
                <a16:creationId xmlns:a16="http://schemas.microsoft.com/office/drawing/2014/main" xmlns="" id="{5DCE3DA5-C000-4DAD-8FCD-9A285AB48C83}"/>
              </a:ext>
            </a:extLst>
          </p:cNvPr>
          <p:cNvSpPr/>
          <p:nvPr/>
        </p:nvSpPr>
        <p:spPr>
          <a:xfrm>
            <a:off x="9782306" y="458515"/>
            <a:ext cx="2413238" cy="2578354"/>
          </a:xfrm>
          <a:custGeom>
            <a:avLst/>
            <a:gdLst>
              <a:gd name="connsiteX0" fmla="*/ 2408354 w 2413237"/>
              <a:gd name="connsiteY0" fmla="*/ 12701 h 2578353"/>
              <a:gd name="connsiteX1" fmla="*/ 487924 w 2413237"/>
              <a:gd name="connsiteY1" fmla="*/ 960215 h 2578353"/>
              <a:gd name="connsiteX2" fmla="*/ 113238 w 2413237"/>
              <a:gd name="connsiteY2" fmla="*/ 2062683 h 2578353"/>
              <a:gd name="connsiteX3" fmla="*/ 127209 w 2413237"/>
              <a:gd name="connsiteY3" fmla="*/ 2090626 h 2578353"/>
              <a:gd name="connsiteX4" fmla="*/ 1229678 w 2413237"/>
              <a:gd name="connsiteY4" fmla="*/ 2465313 h 2578353"/>
              <a:gd name="connsiteX5" fmla="*/ 2408354 w 2413237"/>
              <a:gd name="connsiteY5" fmla="*/ 1883595 h 2578353"/>
              <a:gd name="connsiteX6" fmla="*/ 2408354 w 2413237"/>
              <a:gd name="connsiteY6" fmla="*/ 12701 h 25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3">
                <a:moveTo>
                  <a:pt x="2408354" y="12701"/>
                </a:moveTo>
                <a:lnTo>
                  <a:pt x="487924" y="960215"/>
                </a:lnTo>
                <a:cubicBezTo>
                  <a:pt x="487924" y="960215"/>
                  <a:pt x="-250018" y="1324740"/>
                  <a:pt x="113238" y="2062683"/>
                </a:cubicBezTo>
                <a:lnTo>
                  <a:pt x="127209" y="2090626"/>
                </a:lnTo>
                <a:cubicBezTo>
                  <a:pt x="127209" y="2090626"/>
                  <a:pt x="491735" y="2828568"/>
                  <a:pt x="1229678" y="2465313"/>
                </a:cubicBezTo>
                <a:lnTo>
                  <a:pt x="2408354" y="1883595"/>
                </a:lnTo>
                <a:lnTo>
                  <a:pt x="240835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:a16="http://schemas.microsoft.com/office/drawing/2014/main" xmlns="" id="{EAE88C29-9AC8-4A6D-9141-98B2210C7466}"/>
              </a:ext>
            </a:extLst>
          </p:cNvPr>
          <p:cNvSpPr/>
          <p:nvPr/>
        </p:nvSpPr>
        <p:spPr>
          <a:xfrm>
            <a:off x="-12701" y="2355829"/>
            <a:ext cx="2857781" cy="2298926"/>
          </a:xfrm>
          <a:custGeom>
            <a:avLst/>
            <a:gdLst>
              <a:gd name="connsiteX0" fmla="*/ 2782844 w 2857781"/>
              <a:gd name="connsiteY0" fmla="*/ 306353 h 2298926"/>
              <a:gd name="connsiteX1" fmla="*/ 2013148 w 2857781"/>
              <a:gd name="connsiteY1" fmla="*/ 91702 h 2298926"/>
              <a:gd name="connsiteX2" fmla="*/ 12701 w 2857781"/>
              <a:gd name="connsiteY2" fmla="*/ 1078589 h 2298926"/>
              <a:gd name="connsiteX3" fmla="*/ 12701 w 2857781"/>
              <a:gd name="connsiteY3" fmla="*/ 2289019 h 2298926"/>
              <a:gd name="connsiteX4" fmla="*/ 2491985 w 2857781"/>
              <a:gd name="connsiteY4" fmla="*/ 1065888 h 2298926"/>
              <a:gd name="connsiteX5" fmla="*/ 2790465 w 2857781"/>
              <a:gd name="connsiteY5" fmla="*/ 324135 h 2298926"/>
              <a:gd name="connsiteX6" fmla="*/ 2782844 w 2857781"/>
              <a:gd name="connsiteY6" fmla="*/ 306353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81" h="2298926">
                <a:moveTo>
                  <a:pt x="2782844" y="306353"/>
                </a:moveTo>
                <a:cubicBezTo>
                  <a:pt x="2782844" y="306353"/>
                  <a:pt x="2547871" y="-171214"/>
                  <a:pt x="2013148" y="91702"/>
                </a:cubicBezTo>
                <a:lnTo>
                  <a:pt x="12701" y="1078589"/>
                </a:lnTo>
                <a:lnTo>
                  <a:pt x="12701" y="2289019"/>
                </a:lnTo>
                <a:lnTo>
                  <a:pt x="2491985" y="1065888"/>
                </a:lnTo>
                <a:cubicBezTo>
                  <a:pt x="2491985" y="1065888"/>
                  <a:pt x="3026708" y="801702"/>
                  <a:pt x="2790465" y="324135"/>
                </a:cubicBezTo>
                <a:lnTo>
                  <a:pt x="2782844" y="306353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7F8CA5B8-0BAD-4554-87FE-E0910E6CD5C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xmlns="" id="{12CBB0CF-5FCC-4507-BD7B-C02386D2A23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9CB2BB-1ED9-489E-8AC7-2A8D8459E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349863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БОЛЬШОЕ ИЗОБРАЖЕНИЕ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xmlns="" id="{78B29DA7-7E72-4576-8F68-91B70D11C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pic>
        <p:nvPicPr>
          <p:cNvPr id="22" name="Графический объект 21">
            <a:extLst>
              <a:ext uri="{FF2B5EF4-FFF2-40B4-BE49-F238E27FC236}">
                <a16:creationId xmlns:a16="http://schemas.microsoft.com/office/drawing/2014/main" xmlns="" id="{B091E01B-B80B-4194-AC2B-41043EC59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62500" y="5155439"/>
            <a:ext cx="2667000" cy="139903"/>
          </a:xfrm>
          <a:prstGeom prst="rect">
            <a:avLst/>
          </a:prstGeom>
        </p:spPr>
      </p:pic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xmlns="" id="{FBE26926-54A6-49D3-95EA-F31F133A0E3B}"/>
              </a:ext>
            </a:extLst>
          </p:cNvPr>
          <p:cNvSpPr/>
          <p:nvPr/>
        </p:nvSpPr>
        <p:spPr>
          <a:xfrm>
            <a:off x="8826099" y="2044901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C3AFCA09-1411-4603-AEED-DBD79C4BE2CA}"/>
              </a:ext>
            </a:extLst>
          </p:cNvPr>
          <p:cNvSpPr/>
          <p:nvPr/>
        </p:nvSpPr>
        <p:spPr>
          <a:xfrm>
            <a:off x="8810222" y="2029025"/>
            <a:ext cx="774776" cy="774776"/>
          </a:xfrm>
          <a:custGeom>
            <a:avLst/>
            <a:gdLst>
              <a:gd name="connsiteX0" fmla="*/ 388023 w 774776"/>
              <a:gd name="connsiteY0" fmla="*/ 766521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0 w 774776"/>
              <a:gd name="connsiteY3" fmla="*/ 388023 h 774776"/>
              <a:gd name="connsiteX4" fmla="*/ 388023 w 774776"/>
              <a:gd name="connsiteY4" fmla="*/ 766521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6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1"/>
                </a:moveTo>
                <a:cubicBezTo>
                  <a:pt x="179722" y="766521"/>
                  <a:pt x="9526" y="596324"/>
                  <a:pt x="9526" y="388023"/>
                </a:cubicBezTo>
                <a:cubicBezTo>
                  <a:pt x="9526" y="179723"/>
                  <a:pt x="179722" y="9526"/>
                  <a:pt x="388023" y="9526"/>
                </a:cubicBezTo>
                <a:cubicBezTo>
                  <a:pt x="596323" y="9526"/>
                  <a:pt x="766520" y="179723"/>
                  <a:pt x="766520" y="388023"/>
                </a:cubicBezTo>
                <a:cubicBezTo>
                  <a:pt x="766520" y="596324"/>
                  <a:pt x="596323" y="766521"/>
                  <a:pt x="388023" y="766521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1" y="729687"/>
                  <a:pt x="728416" y="577272"/>
                  <a:pt x="728416" y="389293"/>
                </a:cubicBezTo>
                <a:cubicBezTo>
                  <a:pt x="728416" y="201315"/>
                  <a:pt x="576001" y="48900"/>
                  <a:pt x="388023" y="4890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2" name="Полилиния: фигура 41">
            <a:extLst>
              <a:ext uri="{FF2B5EF4-FFF2-40B4-BE49-F238E27FC236}">
                <a16:creationId xmlns:a16="http://schemas.microsoft.com/office/drawing/2014/main" xmlns="" id="{7E4E0103-B430-4F31-B26F-21E197A41135}"/>
              </a:ext>
            </a:extLst>
          </p:cNvPr>
          <p:cNvSpPr/>
          <p:nvPr/>
        </p:nvSpPr>
        <p:spPr>
          <a:xfrm>
            <a:off x="7329938" y="-9526"/>
            <a:ext cx="4864579" cy="2311628"/>
          </a:xfrm>
          <a:custGeom>
            <a:avLst/>
            <a:gdLst>
              <a:gd name="connsiteX0" fmla="*/ 2911080 w 4864578"/>
              <a:gd name="connsiteY0" fmla="*/ 9526 h 2311627"/>
              <a:gd name="connsiteX1" fmla="*/ 2824712 w 4864578"/>
              <a:gd name="connsiteY1" fmla="*/ 9526 h 2311627"/>
              <a:gd name="connsiteX2" fmla="*/ 378451 w 4864578"/>
              <a:gd name="connsiteY2" fmla="*/ 1216145 h 2311627"/>
              <a:gd name="connsiteX3" fmla="*/ 134587 w 4864578"/>
              <a:gd name="connsiteY3" fmla="*/ 1413014 h 2311627"/>
              <a:gd name="connsiteX4" fmla="*/ 71081 w 4864578"/>
              <a:gd name="connsiteY4" fmla="*/ 1983300 h 2311627"/>
              <a:gd name="connsiteX5" fmla="*/ 79972 w 4864578"/>
              <a:gd name="connsiteY5" fmla="*/ 2001082 h 2311627"/>
              <a:gd name="connsiteX6" fmla="*/ 270491 w 4864578"/>
              <a:gd name="connsiteY6" fmla="*/ 2214463 h 2311627"/>
              <a:gd name="connsiteX7" fmla="*/ 561349 w 4864578"/>
              <a:gd name="connsiteY7" fmla="*/ 2304642 h 2311627"/>
              <a:gd name="connsiteX8" fmla="*/ 875070 w 4864578"/>
              <a:gd name="connsiteY8" fmla="*/ 2223354 h 2311627"/>
              <a:gd name="connsiteX9" fmla="*/ 4860722 w 4864578"/>
              <a:gd name="connsiteY9" fmla="*/ 258470 h 2311627"/>
              <a:gd name="connsiteX10" fmla="*/ 4860722 w 4864578"/>
              <a:gd name="connsiteY10" fmla="*/ 216556 h 2311627"/>
              <a:gd name="connsiteX11" fmla="*/ 858558 w 4864578"/>
              <a:gd name="connsiteY11" fmla="*/ 2189061 h 2311627"/>
              <a:gd name="connsiteX12" fmla="*/ 293353 w 4864578"/>
              <a:gd name="connsiteY12" fmla="*/ 2182710 h 2311627"/>
              <a:gd name="connsiteX13" fmla="*/ 114265 w 4864578"/>
              <a:gd name="connsiteY13" fmla="*/ 1983300 h 2311627"/>
              <a:gd name="connsiteX14" fmla="*/ 105374 w 4864578"/>
              <a:gd name="connsiteY14" fmla="*/ 1965519 h 2311627"/>
              <a:gd name="connsiteX15" fmla="*/ 163800 w 4864578"/>
              <a:gd name="connsiteY15" fmla="*/ 1437147 h 2311627"/>
              <a:gd name="connsiteX16" fmla="*/ 396233 w 4864578"/>
              <a:gd name="connsiteY16" fmla="*/ 1249168 h 2311627"/>
              <a:gd name="connsiteX17" fmla="*/ 396233 w 4864578"/>
              <a:gd name="connsiteY17" fmla="*/ 1249168 h 2311627"/>
              <a:gd name="connsiteX18" fmla="*/ 2911080 w 4864578"/>
              <a:gd name="connsiteY18" fmla="*/ 9526 h 23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4578" h="2311627">
                <a:moveTo>
                  <a:pt x="2911080" y="9526"/>
                </a:moveTo>
                <a:lnTo>
                  <a:pt x="2824712" y="9526"/>
                </a:lnTo>
                <a:lnTo>
                  <a:pt x="378451" y="1216145"/>
                </a:lnTo>
                <a:cubicBezTo>
                  <a:pt x="373371" y="1218685"/>
                  <a:pt x="240007" y="1284732"/>
                  <a:pt x="134587" y="1413014"/>
                </a:cubicBezTo>
                <a:cubicBezTo>
                  <a:pt x="35518" y="1532406"/>
                  <a:pt x="-54662" y="1728005"/>
                  <a:pt x="71081" y="1983300"/>
                </a:cubicBezTo>
                <a:lnTo>
                  <a:pt x="79972" y="2001082"/>
                </a:lnTo>
                <a:cubicBezTo>
                  <a:pt x="82512" y="2006163"/>
                  <a:pt x="142208" y="2125554"/>
                  <a:pt x="270491" y="2214463"/>
                </a:cubicBezTo>
                <a:cubicBezTo>
                  <a:pt x="339077" y="2261458"/>
                  <a:pt x="436877" y="2304642"/>
                  <a:pt x="561349" y="2304642"/>
                </a:cubicBezTo>
                <a:cubicBezTo>
                  <a:pt x="651528" y="2304642"/>
                  <a:pt x="755678" y="2283050"/>
                  <a:pt x="875070" y="2223354"/>
                </a:cubicBezTo>
                <a:lnTo>
                  <a:pt x="4860722" y="258470"/>
                </a:lnTo>
                <a:lnTo>
                  <a:pt x="4860722" y="216556"/>
                </a:lnTo>
                <a:lnTo>
                  <a:pt x="858558" y="2189061"/>
                </a:lnTo>
                <a:cubicBezTo>
                  <a:pt x="643907" y="2294481"/>
                  <a:pt x="454659" y="2293211"/>
                  <a:pt x="293353" y="2182710"/>
                </a:cubicBezTo>
                <a:cubicBezTo>
                  <a:pt x="172691" y="2100152"/>
                  <a:pt x="114265" y="1984570"/>
                  <a:pt x="114265" y="1983300"/>
                </a:cubicBezTo>
                <a:lnTo>
                  <a:pt x="105374" y="1965519"/>
                </a:lnTo>
                <a:cubicBezTo>
                  <a:pt x="11385" y="1775000"/>
                  <a:pt x="30437" y="1597182"/>
                  <a:pt x="163800" y="1437147"/>
                </a:cubicBezTo>
                <a:cubicBezTo>
                  <a:pt x="264140" y="1315215"/>
                  <a:pt x="394963" y="1250438"/>
                  <a:pt x="396233" y="1249168"/>
                </a:cubicBezTo>
                <a:lnTo>
                  <a:pt x="396233" y="1249168"/>
                </a:lnTo>
                <a:lnTo>
                  <a:pt x="2911080" y="9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:a16="http://schemas.microsoft.com/office/drawing/2014/main" xmlns="" id="{65525C01-736F-4E07-B20A-72ABE0F38C9F}"/>
              </a:ext>
            </a:extLst>
          </p:cNvPr>
          <p:cNvSpPr/>
          <p:nvPr/>
        </p:nvSpPr>
        <p:spPr>
          <a:xfrm>
            <a:off x="9766949" y="442639"/>
            <a:ext cx="2425939" cy="2603756"/>
          </a:xfrm>
          <a:custGeom>
            <a:avLst/>
            <a:gdLst>
              <a:gd name="connsiteX0" fmla="*/ 2423711 w 2425938"/>
              <a:gd name="connsiteY0" fmla="*/ 1877880 h 2603756"/>
              <a:gd name="connsiteX1" fmla="*/ 1236144 w 2425938"/>
              <a:gd name="connsiteY1" fmla="*/ 2463408 h 2603756"/>
              <a:gd name="connsiteX2" fmla="*/ 429615 w 2425938"/>
              <a:gd name="connsiteY2" fmla="*/ 2415143 h 2603756"/>
              <a:gd name="connsiteX3" fmla="*/ 160348 w 2425938"/>
              <a:gd name="connsiteY3" fmla="*/ 2097612 h 2603756"/>
              <a:gd name="connsiteX4" fmla="*/ 146377 w 2425938"/>
              <a:gd name="connsiteY4" fmla="*/ 2069669 h 2603756"/>
              <a:gd name="connsiteX5" fmla="*/ 194642 w 2425938"/>
              <a:gd name="connsiteY5" fmla="*/ 1263139 h 2603756"/>
              <a:gd name="connsiteX6" fmla="*/ 512173 w 2425938"/>
              <a:gd name="connsiteY6" fmla="*/ 993873 h 2603756"/>
              <a:gd name="connsiteX7" fmla="*/ 2423711 w 2425938"/>
              <a:gd name="connsiteY7" fmla="*/ 51440 h 2603756"/>
              <a:gd name="connsiteX8" fmla="*/ 2423711 w 2425938"/>
              <a:gd name="connsiteY8" fmla="*/ 9526 h 2603756"/>
              <a:gd name="connsiteX9" fmla="*/ 494391 w 2425938"/>
              <a:gd name="connsiteY9" fmla="*/ 960850 h 2603756"/>
              <a:gd name="connsiteX10" fmla="*/ 164159 w 2425938"/>
              <a:gd name="connsiteY10" fmla="*/ 1240277 h 2603756"/>
              <a:gd name="connsiteX11" fmla="*/ 112083 w 2425938"/>
              <a:gd name="connsiteY11" fmla="*/ 2088721 h 2603756"/>
              <a:gd name="connsiteX12" fmla="*/ 126055 w 2425938"/>
              <a:gd name="connsiteY12" fmla="*/ 2116664 h 2603756"/>
              <a:gd name="connsiteX13" fmla="*/ 405483 w 2425938"/>
              <a:gd name="connsiteY13" fmla="*/ 2446896 h 2603756"/>
              <a:gd name="connsiteX14" fmla="*/ 851296 w 2425938"/>
              <a:gd name="connsiteY14" fmla="*/ 2601851 h 2603756"/>
              <a:gd name="connsiteX15" fmla="*/ 1252656 w 2425938"/>
              <a:gd name="connsiteY15" fmla="*/ 2498971 h 2603756"/>
              <a:gd name="connsiteX16" fmla="*/ 2422441 w 2425938"/>
              <a:gd name="connsiteY16" fmla="*/ 1922334 h 2603756"/>
              <a:gd name="connsiteX17" fmla="*/ 2422441 w 2425938"/>
              <a:gd name="connsiteY17" fmla="*/ 1877880 h 260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25938" h="2603756">
                <a:moveTo>
                  <a:pt x="2423711" y="1877880"/>
                </a:moveTo>
                <a:lnTo>
                  <a:pt x="1236144" y="2463408"/>
                </a:lnTo>
                <a:cubicBezTo>
                  <a:pt x="937665" y="2610742"/>
                  <a:pt x="665858" y="2594231"/>
                  <a:pt x="429615" y="2415143"/>
                </a:cubicBezTo>
                <a:cubicBezTo>
                  <a:pt x="251797" y="2280510"/>
                  <a:pt x="160348" y="2098882"/>
                  <a:pt x="160348" y="2097612"/>
                </a:cubicBezTo>
                <a:lnTo>
                  <a:pt x="146377" y="2069669"/>
                </a:lnTo>
                <a:cubicBezTo>
                  <a:pt x="-957" y="1771190"/>
                  <a:pt x="15554" y="1499383"/>
                  <a:pt x="194642" y="1263139"/>
                </a:cubicBezTo>
                <a:cubicBezTo>
                  <a:pt x="329275" y="1085322"/>
                  <a:pt x="509632" y="995143"/>
                  <a:pt x="512173" y="993873"/>
                </a:cubicBezTo>
                <a:lnTo>
                  <a:pt x="2423711" y="51440"/>
                </a:lnTo>
                <a:lnTo>
                  <a:pt x="2423711" y="9526"/>
                </a:lnTo>
                <a:lnTo>
                  <a:pt x="494391" y="960850"/>
                </a:lnTo>
                <a:cubicBezTo>
                  <a:pt x="486770" y="964660"/>
                  <a:pt x="303873" y="1056109"/>
                  <a:pt x="164159" y="1240277"/>
                </a:cubicBezTo>
                <a:cubicBezTo>
                  <a:pt x="34606" y="1411744"/>
                  <a:pt x="-80976" y="1697522"/>
                  <a:pt x="112083" y="2088721"/>
                </a:cubicBezTo>
                <a:lnTo>
                  <a:pt x="126055" y="2116664"/>
                </a:lnTo>
                <a:cubicBezTo>
                  <a:pt x="129865" y="2124284"/>
                  <a:pt x="221315" y="2307182"/>
                  <a:pt x="405483" y="2446896"/>
                </a:cubicBezTo>
                <a:cubicBezTo>
                  <a:pt x="510903" y="2526914"/>
                  <a:pt x="660778" y="2601851"/>
                  <a:pt x="851296" y="2601851"/>
                </a:cubicBezTo>
                <a:cubicBezTo>
                  <a:pt x="969418" y="2601851"/>
                  <a:pt x="1104052" y="2572638"/>
                  <a:pt x="1252656" y="2498971"/>
                </a:cubicBezTo>
                <a:lnTo>
                  <a:pt x="2422441" y="1922334"/>
                </a:lnTo>
                <a:lnTo>
                  <a:pt x="2422441" y="18778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8" name="Полилиния: Фигура 47">
            <a:extLst>
              <a:ext uri="{FF2B5EF4-FFF2-40B4-BE49-F238E27FC236}">
                <a16:creationId xmlns:a16="http://schemas.microsoft.com/office/drawing/2014/main" xmlns="" id="{49472789-B79C-464F-9D88-E51F8B5062D3}"/>
              </a:ext>
            </a:extLst>
          </p:cNvPr>
          <p:cNvSpPr/>
          <p:nvPr userDrawn="1"/>
        </p:nvSpPr>
        <p:spPr>
          <a:xfrm>
            <a:off x="-9526" y="2340318"/>
            <a:ext cx="2870483" cy="2540250"/>
          </a:xfrm>
          <a:custGeom>
            <a:avLst/>
            <a:gdLst>
              <a:gd name="connsiteX0" fmla="*/ 2481189 w 2870482"/>
              <a:gd name="connsiteY0" fmla="*/ 1064887 h 2540250"/>
              <a:gd name="connsiteX1" fmla="*/ 1678470 w 2870482"/>
              <a:gd name="connsiteY1" fmla="*/ 1461166 h 2540250"/>
              <a:gd name="connsiteX2" fmla="*/ 1406664 w 2870482"/>
              <a:gd name="connsiteY2" fmla="*/ 1448465 h 2540250"/>
              <a:gd name="connsiteX3" fmla="*/ 9526 w 2870482"/>
              <a:gd name="connsiteY3" fmla="*/ 2136873 h 2540250"/>
              <a:gd name="connsiteX4" fmla="*/ 9526 w 2870482"/>
              <a:gd name="connsiteY4" fmla="*/ 2531882 h 2540250"/>
              <a:gd name="connsiteX5" fmla="*/ 1564159 w 2870482"/>
              <a:gd name="connsiteY5" fmla="*/ 1765996 h 2540250"/>
              <a:gd name="connsiteX6" fmla="*/ 1708953 w 2870482"/>
              <a:gd name="connsiteY6" fmla="*/ 1500540 h 2540250"/>
              <a:gd name="connsiteX7" fmla="*/ 1706413 w 2870482"/>
              <a:gd name="connsiteY7" fmla="*/ 1494189 h 2540250"/>
              <a:gd name="connsiteX8" fmla="*/ 1703873 w 2870482"/>
              <a:gd name="connsiteY8" fmla="*/ 1490379 h 2540250"/>
              <a:gd name="connsiteX9" fmla="*/ 2498971 w 2870482"/>
              <a:gd name="connsiteY9" fmla="*/ 1097910 h 2540250"/>
              <a:gd name="connsiteX10" fmla="*/ 2806341 w 2870482"/>
              <a:gd name="connsiteY10" fmla="*/ 330755 h 2540250"/>
              <a:gd name="connsiteX11" fmla="*/ 2797450 w 2870482"/>
              <a:gd name="connsiteY11" fmla="*/ 312973 h 2540250"/>
              <a:gd name="connsiteX12" fmla="*/ 2002352 w 2870482"/>
              <a:gd name="connsiteY12" fmla="*/ 90701 h 2540250"/>
              <a:gd name="connsiteX13" fmla="*/ 9526 w 2870482"/>
              <a:gd name="connsiteY13" fmla="*/ 1073778 h 2540250"/>
              <a:gd name="connsiteX14" fmla="*/ 9526 w 2870482"/>
              <a:gd name="connsiteY14" fmla="*/ 1115692 h 2540250"/>
              <a:gd name="connsiteX15" fmla="*/ 2017594 w 2870482"/>
              <a:gd name="connsiteY15" fmla="*/ 124994 h 2540250"/>
              <a:gd name="connsiteX16" fmla="*/ 2582799 w 2870482"/>
              <a:gd name="connsiteY16" fmla="*/ 131345 h 2540250"/>
              <a:gd name="connsiteX17" fmla="*/ 2761887 w 2870482"/>
              <a:gd name="connsiteY17" fmla="*/ 330755 h 2540250"/>
              <a:gd name="connsiteX18" fmla="*/ 2770778 w 2870482"/>
              <a:gd name="connsiteY18" fmla="*/ 348536 h 2540250"/>
              <a:gd name="connsiteX19" fmla="*/ 2712352 w 2870482"/>
              <a:gd name="connsiteY19" fmla="*/ 876908 h 2540250"/>
              <a:gd name="connsiteX20" fmla="*/ 2481189 w 2870482"/>
              <a:gd name="connsiteY20" fmla="*/ 1064887 h 254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0482" h="2540250">
                <a:moveTo>
                  <a:pt x="2481189" y="1064887"/>
                </a:moveTo>
                <a:lnTo>
                  <a:pt x="1678470" y="1461166"/>
                </a:lnTo>
                <a:cubicBezTo>
                  <a:pt x="1640366" y="1423062"/>
                  <a:pt x="1556538" y="1374797"/>
                  <a:pt x="1406664" y="1448465"/>
                </a:cubicBezTo>
                <a:lnTo>
                  <a:pt x="9526" y="2136873"/>
                </a:lnTo>
                <a:lnTo>
                  <a:pt x="9526" y="2531882"/>
                </a:lnTo>
                <a:lnTo>
                  <a:pt x="1564159" y="1765996"/>
                </a:lnTo>
                <a:cubicBezTo>
                  <a:pt x="1564159" y="1765996"/>
                  <a:pt x="1785161" y="1656765"/>
                  <a:pt x="1708953" y="1500540"/>
                </a:cubicBezTo>
                <a:lnTo>
                  <a:pt x="1706413" y="1494189"/>
                </a:lnTo>
                <a:cubicBezTo>
                  <a:pt x="1706413" y="1494189"/>
                  <a:pt x="1705143" y="1492919"/>
                  <a:pt x="1703873" y="1490379"/>
                </a:cubicBezTo>
                <a:lnTo>
                  <a:pt x="2498971" y="1097910"/>
                </a:lnTo>
                <a:cubicBezTo>
                  <a:pt x="2504051" y="1095370"/>
                  <a:pt x="3047665" y="819753"/>
                  <a:pt x="2806341" y="330755"/>
                </a:cubicBezTo>
                <a:lnTo>
                  <a:pt x="2797450" y="312973"/>
                </a:lnTo>
                <a:cubicBezTo>
                  <a:pt x="2794910" y="307892"/>
                  <a:pt x="2547236" y="-178566"/>
                  <a:pt x="2002352" y="90701"/>
                </a:cubicBezTo>
                <a:lnTo>
                  <a:pt x="9526" y="1073778"/>
                </a:lnTo>
                <a:lnTo>
                  <a:pt x="9526" y="1115692"/>
                </a:lnTo>
                <a:lnTo>
                  <a:pt x="2017594" y="124994"/>
                </a:lnTo>
                <a:cubicBezTo>
                  <a:pt x="2232245" y="19574"/>
                  <a:pt x="2421493" y="20844"/>
                  <a:pt x="2582799" y="131345"/>
                </a:cubicBezTo>
                <a:cubicBezTo>
                  <a:pt x="2703461" y="213903"/>
                  <a:pt x="2761887" y="329484"/>
                  <a:pt x="2761887" y="330755"/>
                </a:cubicBezTo>
                <a:lnTo>
                  <a:pt x="2770778" y="348536"/>
                </a:lnTo>
                <a:cubicBezTo>
                  <a:pt x="2864767" y="539055"/>
                  <a:pt x="2845715" y="716873"/>
                  <a:pt x="2712352" y="876908"/>
                </a:cubicBezTo>
                <a:cubicBezTo>
                  <a:pt x="2613282" y="998840"/>
                  <a:pt x="2482459" y="1063617"/>
                  <a:pt x="2481189" y="106488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1069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grpSp>
        <p:nvGrpSpPr>
          <p:cNvPr id="13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14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DD823940-1850-4484-BDCE-3D9B898D6787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Графический объект 12">
            <a:extLst>
              <a:ext uri="{FF2B5EF4-FFF2-40B4-BE49-F238E27FC236}">
                <a16:creationId xmlns:a16="http://schemas.microsoft.com/office/drawing/2014/main" xmlns="" id="{6FFA8582-48C8-4154-ACF0-5F6412FAAE0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8" name="Мультимедиа 7">
            <a:extLst>
              <a:ext uri="{FF2B5EF4-FFF2-40B4-BE49-F238E27FC236}">
                <a16:creationId xmlns:a16="http://schemas.microsoft.com/office/drawing/2014/main" xmlns="" id="{FBCC61A6-FEB7-4CD2-9686-FB5F1EB66A10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911225" y="908050"/>
            <a:ext cx="10369550" cy="46609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Вставка клипа мультимедиа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B8EAB5B0-43C3-4F9F-98FF-253CBE6C9668}"/>
              </a:ext>
            </a:extLst>
          </p:cNvPr>
          <p:cNvSpPr/>
          <p:nvPr/>
        </p:nvSpPr>
        <p:spPr>
          <a:xfrm>
            <a:off x="8807428" y="2003790"/>
            <a:ext cx="775201" cy="774776"/>
          </a:xfrm>
          <a:custGeom>
            <a:avLst/>
            <a:gdLst>
              <a:gd name="connsiteX0" fmla="*/ 388023 w 774776"/>
              <a:gd name="connsiteY0" fmla="*/ 766520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1 w 774776"/>
              <a:gd name="connsiteY3" fmla="*/ 388023 h 774776"/>
              <a:gd name="connsiteX4" fmla="*/ 388023 w 774776"/>
              <a:gd name="connsiteY4" fmla="*/ 766520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7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лилиния: фигура 14">
            <a:extLst>
              <a:ext uri="{FF2B5EF4-FFF2-40B4-BE49-F238E27FC236}">
                <a16:creationId xmlns:a16="http://schemas.microsoft.com/office/drawing/2014/main" xmlns="" id="{06A97B71-3A84-4844-BDB5-E3F77302BBC0}"/>
              </a:ext>
            </a:extLst>
          </p:cNvPr>
          <p:cNvSpPr/>
          <p:nvPr userDrawn="1"/>
        </p:nvSpPr>
        <p:spPr>
          <a:xfrm>
            <a:off x="9780046" y="430740"/>
            <a:ext cx="2414562" cy="2578354"/>
          </a:xfrm>
          <a:custGeom>
            <a:avLst/>
            <a:gdLst>
              <a:gd name="connsiteX0" fmla="*/ 2412164 w 2413237"/>
              <a:gd name="connsiteY0" fmla="*/ 12701 h 2578354"/>
              <a:gd name="connsiteX1" fmla="*/ 487924 w 2413237"/>
              <a:gd name="connsiteY1" fmla="*/ 962755 h 2578354"/>
              <a:gd name="connsiteX2" fmla="*/ 113238 w 2413237"/>
              <a:gd name="connsiteY2" fmla="*/ 2065224 h 2578354"/>
              <a:gd name="connsiteX3" fmla="*/ 127209 w 2413237"/>
              <a:gd name="connsiteY3" fmla="*/ 2093166 h 2578354"/>
              <a:gd name="connsiteX4" fmla="*/ 1229678 w 2413237"/>
              <a:gd name="connsiteY4" fmla="*/ 2467853 h 2578354"/>
              <a:gd name="connsiteX5" fmla="*/ 2412164 w 2413237"/>
              <a:gd name="connsiteY5" fmla="*/ 1884866 h 2578354"/>
              <a:gd name="connsiteX6" fmla="*/ 2412164 w 2413237"/>
              <a:gd name="connsiteY6" fmla="*/ 12701 h 257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4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030939C4-65C9-4508-8EFE-F715B9946844}"/>
              </a:ext>
            </a:extLst>
          </p:cNvPr>
          <p:cNvSpPr/>
          <p:nvPr/>
        </p:nvSpPr>
        <p:spPr>
          <a:xfrm>
            <a:off x="9762774" y="410418"/>
            <a:ext cx="2439977" cy="2616458"/>
          </a:xfrm>
          <a:custGeom>
            <a:avLst/>
            <a:gdLst>
              <a:gd name="connsiteX0" fmla="*/ 2429427 w 2438640"/>
              <a:gd name="connsiteY0" fmla="*/ 1882326 h 2616457"/>
              <a:gd name="connsiteX1" fmla="*/ 1238050 w 2438640"/>
              <a:gd name="connsiteY1" fmla="*/ 2469123 h 2616457"/>
              <a:gd name="connsiteX2" fmla="*/ 431520 w 2438640"/>
              <a:gd name="connsiteY2" fmla="*/ 2420859 h 2616457"/>
              <a:gd name="connsiteX3" fmla="*/ 162253 w 2438640"/>
              <a:gd name="connsiteY3" fmla="*/ 2103327 h 2616457"/>
              <a:gd name="connsiteX4" fmla="*/ 148282 w 2438640"/>
              <a:gd name="connsiteY4" fmla="*/ 2075385 h 2616457"/>
              <a:gd name="connsiteX5" fmla="*/ 196547 w 2438640"/>
              <a:gd name="connsiteY5" fmla="*/ 1268855 h 2616457"/>
              <a:gd name="connsiteX6" fmla="*/ 514078 w 2438640"/>
              <a:gd name="connsiteY6" fmla="*/ 999589 h 2616457"/>
              <a:gd name="connsiteX7" fmla="*/ 2430697 w 2438640"/>
              <a:gd name="connsiteY7" fmla="*/ 54615 h 2616457"/>
              <a:gd name="connsiteX8" fmla="*/ 2430697 w 2438640"/>
              <a:gd name="connsiteY8" fmla="*/ 12701 h 2616457"/>
              <a:gd name="connsiteX9" fmla="*/ 497567 w 2438640"/>
              <a:gd name="connsiteY9" fmla="*/ 965295 h 2616457"/>
              <a:gd name="connsiteX10" fmla="*/ 167334 w 2438640"/>
              <a:gd name="connsiteY10" fmla="*/ 1244723 h 2616457"/>
              <a:gd name="connsiteX11" fmla="*/ 115259 w 2438640"/>
              <a:gd name="connsiteY11" fmla="*/ 2093166 h 2616457"/>
              <a:gd name="connsiteX12" fmla="*/ 129231 w 2438640"/>
              <a:gd name="connsiteY12" fmla="*/ 2121109 h 2616457"/>
              <a:gd name="connsiteX13" fmla="*/ 408658 w 2438640"/>
              <a:gd name="connsiteY13" fmla="*/ 2451342 h 2616457"/>
              <a:gd name="connsiteX14" fmla="*/ 854472 w 2438640"/>
              <a:gd name="connsiteY14" fmla="*/ 2606297 h 2616457"/>
              <a:gd name="connsiteX15" fmla="*/ 1255831 w 2438640"/>
              <a:gd name="connsiteY15" fmla="*/ 2503417 h 2616457"/>
              <a:gd name="connsiteX16" fmla="*/ 2429427 w 2438640"/>
              <a:gd name="connsiteY16" fmla="*/ 1924240 h 2616457"/>
              <a:gd name="connsiteX17" fmla="*/ 2429427 w 2438640"/>
              <a:gd name="connsiteY17" fmla="*/ 1882326 h 261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640" h="2616457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759BB951-621D-4456-A832-116187764B2E}"/>
              </a:ext>
            </a:extLst>
          </p:cNvPr>
          <p:cNvSpPr/>
          <p:nvPr userDrawn="1"/>
        </p:nvSpPr>
        <p:spPr>
          <a:xfrm>
            <a:off x="7340981" y="-16344"/>
            <a:ext cx="4854539" cy="2273524"/>
          </a:xfrm>
          <a:custGeom>
            <a:avLst/>
            <a:gdLst>
              <a:gd name="connsiteX0" fmla="*/ 4849891 w 4851877"/>
              <a:gd name="connsiteY0" fmla="*/ 12701 h 2273523"/>
              <a:gd name="connsiteX1" fmla="*/ 2808800 w 4851877"/>
              <a:gd name="connsiteY1" fmla="*/ 12701 h 2273523"/>
              <a:gd name="connsiteX2" fmla="*/ 371430 w 4851877"/>
              <a:gd name="connsiteY2" fmla="*/ 1214240 h 2273523"/>
              <a:gd name="connsiteX3" fmla="*/ 72951 w 4851877"/>
              <a:gd name="connsiteY3" fmla="*/ 1955993 h 2273523"/>
              <a:gd name="connsiteX4" fmla="*/ 81841 w 4851877"/>
              <a:gd name="connsiteY4" fmla="*/ 1973774 h 2273523"/>
              <a:gd name="connsiteX5" fmla="*/ 851538 w 4851877"/>
              <a:gd name="connsiteY5" fmla="*/ 2188426 h 2273523"/>
              <a:gd name="connsiteX6" fmla="*/ 4849891 w 4851877"/>
              <a:gd name="connsiteY6" fmla="*/ 217191 h 2273523"/>
              <a:gd name="connsiteX7" fmla="*/ 4849891 w 4851877"/>
              <a:gd name="connsiteY7" fmla="*/ 12701 h 227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73523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8" name="Полилиния: Форма 17">
            <a:extLst>
              <a:ext uri="{FF2B5EF4-FFF2-40B4-BE49-F238E27FC236}">
                <a16:creationId xmlns:a16="http://schemas.microsoft.com/office/drawing/2014/main" xmlns="" id="{3F8008CE-2F0A-4568-9C4A-C347A4880513}"/>
              </a:ext>
            </a:extLst>
          </p:cNvPr>
          <p:cNvSpPr/>
          <p:nvPr userDrawn="1"/>
        </p:nvSpPr>
        <p:spPr>
          <a:xfrm>
            <a:off x="7327556" y="-16344"/>
            <a:ext cx="4867247" cy="2298926"/>
          </a:xfrm>
          <a:custGeom>
            <a:avLst/>
            <a:gdLst>
              <a:gd name="connsiteX0" fmla="*/ 4863309 w 4864578"/>
              <a:gd name="connsiteY0" fmla="*/ 195599 h 2298926"/>
              <a:gd name="connsiteX1" fmla="*/ 857334 w 4864578"/>
              <a:gd name="connsiteY1" fmla="*/ 2170644 h 2298926"/>
              <a:gd name="connsiteX2" fmla="*/ 292129 w 4864578"/>
              <a:gd name="connsiteY2" fmla="*/ 2164293 h 2298926"/>
              <a:gd name="connsiteX3" fmla="*/ 113041 w 4864578"/>
              <a:gd name="connsiteY3" fmla="*/ 1964884 h 2298926"/>
              <a:gd name="connsiteX4" fmla="*/ 104150 w 4864578"/>
              <a:gd name="connsiteY4" fmla="*/ 1947102 h 2298926"/>
              <a:gd name="connsiteX5" fmla="*/ 162577 w 4864578"/>
              <a:gd name="connsiteY5" fmla="*/ 1418730 h 2298926"/>
              <a:gd name="connsiteX6" fmla="*/ 395009 w 4864578"/>
              <a:gd name="connsiteY6" fmla="*/ 1230751 h 2298926"/>
              <a:gd name="connsiteX7" fmla="*/ 395009 w 4864578"/>
              <a:gd name="connsiteY7" fmla="*/ 1230751 h 2298926"/>
              <a:gd name="connsiteX8" fmla="*/ 2865403 w 4864578"/>
              <a:gd name="connsiteY8" fmla="*/ 12701 h 2298926"/>
              <a:gd name="connsiteX9" fmla="*/ 2779034 w 4864578"/>
              <a:gd name="connsiteY9" fmla="*/ 12701 h 2298926"/>
              <a:gd name="connsiteX10" fmla="*/ 377227 w 4864578"/>
              <a:gd name="connsiteY10" fmla="*/ 1197728 h 2298926"/>
              <a:gd name="connsiteX11" fmla="*/ 133363 w 4864578"/>
              <a:gd name="connsiteY11" fmla="*/ 1394597 h 2298926"/>
              <a:gd name="connsiteX12" fmla="*/ 12701 w 4864578"/>
              <a:gd name="connsiteY12" fmla="*/ 1660054 h 2298926"/>
              <a:gd name="connsiteX13" fmla="*/ 12701 w 4864578"/>
              <a:gd name="connsiteY13" fmla="*/ 1780715 h 2298926"/>
              <a:gd name="connsiteX14" fmla="*/ 69857 w 4864578"/>
              <a:gd name="connsiteY14" fmla="*/ 1964884 h 2298926"/>
              <a:gd name="connsiteX15" fmla="*/ 78748 w 4864578"/>
              <a:gd name="connsiteY15" fmla="*/ 1982665 h 2298926"/>
              <a:gd name="connsiteX16" fmla="*/ 269267 w 4864578"/>
              <a:gd name="connsiteY16" fmla="*/ 2196046 h 2298926"/>
              <a:gd name="connsiteX17" fmla="*/ 560126 w 4864578"/>
              <a:gd name="connsiteY17" fmla="*/ 2286225 h 2298926"/>
              <a:gd name="connsiteX18" fmla="*/ 873847 w 4864578"/>
              <a:gd name="connsiteY18" fmla="*/ 2204937 h 2298926"/>
              <a:gd name="connsiteX19" fmla="*/ 4863309 w 4864578"/>
              <a:gd name="connsiteY19" fmla="*/ 237513 h 2298926"/>
              <a:gd name="connsiteX20" fmla="*/ 4863309 w 4864578"/>
              <a:gd name="connsiteY20" fmla="*/ 195599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4578" h="2298926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395009" y="1230751"/>
                </a:ln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2">
            <a:extLst>
              <a:ext uri="{FF2B5EF4-FFF2-40B4-BE49-F238E27FC236}">
                <a16:creationId xmlns:a16="http://schemas.microsoft.com/office/drawing/2014/main" xmlns="" id="{3A926948-B9C1-4E84-AF0F-40965A13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986" y="5707145"/>
            <a:ext cx="7366027" cy="853993"/>
          </a:xfrm>
        </p:spPr>
        <p:txBody>
          <a:bodyPr rtlCol="0"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223A17C7-5A8B-4D9D-AC8A-2486018F3FB8}"/>
              </a:ext>
            </a:extLst>
          </p:cNvPr>
          <p:cNvGrpSpPr/>
          <p:nvPr userDrawn="1"/>
        </p:nvGrpSpPr>
        <p:grpSpPr>
          <a:xfrm>
            <a:off x="-18799" y="2319272"/>
            <a:ext cx="2884236" cy="2824836"/>
            <a:chOff x="-18799" y="2319272"/>
            <a:chExt cx="2884236" cy="2824836"/>
          </a:xfrm>
        </p:grpSpPr>
        <p:sp>
          <p:nvSpPr>
            <p:cNvPr id="3" name="Полилиния: Фигура 2">
              <a:extLst>
                <a:ext uri="{FF2B5EF4-FFF2-40B4-BE49-F238E27FC236}">
                  <a16:creationId xmlns:a16="http://schemas.microsoft.com/office/drawing/2014/main" xmlns="" id="{C42001FF-B76E-4445-BDE5-6BFAD41EBBD4}"/>
                </a:ext>
              </a:extLst>
            </p:cNvPr>
            <p:cNvSpPr/>
            <p:nvPr/>
          </p:nvSpPr>
          <p:spPr>
            <a:xfrm>
              <a:off x="-18799" y="2336694"/>
              <a:ext cx="2871530" cy="2299765"/>
            </a:xfrm>
            <a:custGeom>
              <a:avLst/>
              <a:gdLst>
                <a:gd name="connsiteX0" fmla="*/ 2796565 w 2871529"/>
                <a:gd name="connsiteY0" fmla="*/ 306465 h 2299764"/>
                <a:gd name="connsiteX1" fmla="*/ 2026589 w 2871529"/>
                <a:gd name="connsiteY1" fmla="*/ 91735 h 2299764"/>
                <a:gd name="connsiteX2" fmla="*/ 12706 w 2871529"/>
                <a:gd name="connsiteY2" fmla="*/ 1085336 h 2299764"/>
                <a:gd name="connsiteX3" fmla="*/ 12706 w 2871529"/>
                <a:gd name="connsiteY3" fmla="*/ 2296206 h 2299764"/>
                <a:gd name="connsiteX4" fmla="*/ 2506871 w 2871529"/>
                <a:gd name="connsiteY4" fmla="*/ 1066277 h 2299764"/>
                <a:gd name="connsiteX5" fmla="*/ 2805459 w 2871529"/>
                <a:gd name="connsiteY5" fmla="*/ 324253 h 2299764"/>
                <a:gd name="connsiteX6" fmla="*/ 2796565 w 2871529"/>
                <a:gd name="connsiteY6" fmla="*/ 306465 h 22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529" h="2299764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" name="Полилиния: фигура 3">
              <a:extLst>
                <a:ext uri="{FF2B5EF4-FFF2-40B4-BE49-F238E27FC236}">
                  <a16:creationId xmlns:a16="http://schemas.microsoft.com/office/drawing/2014/main" xmlns="" id="{55EB89C3-8B52-4763-9DB2-C51CC8AF377C}"/>
                </a:ext>
              </a:extLst>
            </p:cNvPr>
            <p:cNvSpPr/>
            <p:nvPr/>
          </p:nvSpPr>
          <p:spPr>
            <a:xfrm>
              <a:off x="-18799" y="2319272"/>
              <a:ext cx="2884236" cy="2337882"/>
            </a:xfrm>
            <a:custGeom>
              <a:avLst/>
              <a:gdLst>
                <a:gd name="connsiteX0" fmla="*/ 2871530 w 2884235"/>
                <a:gd name="connsiteY0" fmla="*/ 466193 h 2337882"/>
                <a:gd name="connsiteX1" fmla="*/ 2823248 w 2884235"/>
                <a:gd name="connsiteY1" fmla="*/ 334052 h 2337882"/>
                <a:gd name="connsiteX2" fmla="*/ 2814354 w 2884235"/>
                <a:gd name="connsiteY2" fmla="*/ 316263 h 2337882"/>
                <a:gd name="connsiteX3" fmla="*/ 2018965 w 2884235"/>
                <a:gd name="connsiteY3" fmla="*/ 93910 h 2337882"/>
                <a:gd name="connsiteX4" fmla="*/ 12706 w 2884235"/>
                <a:gd name="connsiteY4" fmla="*/ 1081158 h 2337882"/>
                <a:gd name="connsiteX5" fmla="*/ 12706 w 2884235"/>
                <a:gd name="connsiteY5" fmla="*/ 1123087 h 2337882"/>
                <a:gd name="connsiteX6" fmla="*/ 2035483 w 2884235"/>
                <a:gd name="connsiteY6" fmla="*/ 126946 h 2337882"/>
                <a:gd name="connsiteX7" fmla="*/ 2600895 w 2884235"/>
                <a:gd name="connsiteY7" fmla="*/ 133299 h 2337882"/>
                <a:gd name="connsiteX8" fmla="*/ 2780048 w 2884235"/>
                <a:gd name="connsiteY8" fmla="*/ 332781 h 2337882"/>
                <a:gd name="connsiteX9" fmla="*/ 2788942 w 2884235"/>
                <a:gd name="connsiteY9" fmla="*/ 350569 h 2337882"/>
                <a:gd name="connsiteX10" fmla="*/ 2730495 w 2884235"/>
                <a:gd name="connsiteY10" fmla="*/ 879134 h 2337882"/>
                <a:gd name="connsiteX11" fmla="*/ 2497977 w 2884235"/>
                <a:gd name="connsiteY11" fmla="*/ 1065911 h 2337882"/>
                <a:gd name="connsiteX12" fmla="*/ 12706 w 2884235"/>
                <a:gd name="connsiteY12" fmla="*/ 2292028 h 2337882"/>
                <a:gd name="connsiteX13" fmla="*/ 12706 w 2884235"/>
                <a:gd name="connsiteY13" fmla="*/ 2333958 h 2337882"/>
                <a:gd name="connsiteX14" fmla="*/ 2515765 w 2884235"/>
                <a:gd name="connsiteY14" fmla="*/ 1100216 h 2337882"/>
                <a:gd name="connsiteX15" fmla="*/ 2871530 w 2884235"/>
                <a:gd name="connsiteY15" fmla="*/ 687275 h 2337882"/>
                <a:gd name="connsiteX16" fmla="*/ 2871530 w 2884235"/>
                <a:gd name="connsiteY16" fmla="*/ 466193 h 23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235" h="2337882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:a16="http://schemas.microsoft.com/office/drawing/2014/main" xmlns="" id="{8F230BC5-B028-4266-A395-BFB56DFDC484}"/>
                </a:ext>
              </a:extLst>
            </p:cNvPr>
            <p:cNvSpPr/>
            <p:nvPr/>
          </p:nvSpPr>
          <p:spPr>
            <a:xfrm>
              <a:off x="-18799" y="3968979"/>
              <a:ext cx="1766118" cy="1156235"/>
            </a:xfrm>
            <a:custGeom>
              <a:avLst/>
              <a:gdLst>
                <a:gd name="connsiteX0" fmla="*/ 1735624 w 1766117"/>
                <a:gd name="connsiteY0" fmla="*/ 98509 h 1156235"/>
                <a:gd name="connsiteX1" fmla="*/ 1437036 w 1766117"/>
                <a:gd name="connsiteY1" fmla="*/ 51497 h 1156235"/>
                <a:gd name="connsiteX2" fmla="*/ 12706 w 1766117"/>
                <a:gd name="connsiteY2" fmla="*/ 754133 h 1156235"/>
                <a:gd name="connsiteX3" fmla="*/ 12706 w 1766117"/>
                <a:gd name="connsiteY3" fmla="*/ 1149286 h 1156235"/>
                <a:gd name="connsiteX4" fmla="*/ 1594589 w 1766117"/>
                <a:gd name="connsiteY4" fmla="*/ 369144 h 1156235"/>
                <a:gd name="connsiteX5" fmla="*/ 1739436 w 1766117"/>
                <a:gd name="connsiteY5" fmla="*/ 103592 h 1156235"/>
                <a:gd name="connsiteX6" fmla="*/ 1735624 w 1766117"/>
                <a:gd name="connsiteY6" fmla="*/ 98509 h 115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117" h="1156235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: Форма 8">
              <a:extLst>
                <a:ext uri="{FF2B5EF4-FFF2-40B4-BE49-F238E27FC236}">
                  <a16:creationId xmlns:a16="http://schemas.microsoft.com/office/drawing/2014/main" xmlns="" id="{5A52C234-DC7D-488B-8975-61485991A4A8}"/>
                </a:ext>
              </a:extLst>
            </p:cNvPr>
            <p:cNvSpPr/>
            <p:nvPr/>
          </p:nvSpPr>
          <p:spPr>
            <a:xfrm>
              <a:off x="-18799" y="3949755"/>
              <a:ext cx="1778824" cy="1194353"/>
            </a:xfrm>
            <a:custGeom>
              <a:avLst/>
              <a:gdLst>
                <a:gd name="connsiteX0" fmla="*/ 1753412 w 1778823"/>
                <a:gd name="connsiteY0" fmla="*/ 108839 h 1194352"/>
                <a:gd name="connsiteX1" fmla="*/ 1429412 w 1778823"/>
                <a:gd name="connsiteY1" fmla="*/ 52933 h 1194352"/>
                <a:gd name="connsiteX2" fmla="*/ 12706 w 1778823"/>
                <a:gd name="connsiteY2" fmla="*/ 751757 h 1194352"/>
                <a:gd name="connsiteX3" fmla="*/ 12706 w 1778823"/>
                <a:gd name="connsiteY3" fmla="*/ 793686 h 1194352"/>
                <a:gd name="connsiteX4" fmla="*/ 1445930 w 1778823"/>
                <a:gd name="connsiteY4" fmla="*/ 87239 h 1194352"/>
                <a:gd name="connsiteX5" fmla="*/ 1719106 w 1778823"/>
                <a:gd name="connsiteY5" fmla="*/ 125357 h 1194352"/>
                <a:gd name="connsiteX6" fmla="*/ 1721647 w 1778823"/>
                <a:gd name="connsiteY6" fmla="*/ 131710 h 1194352"/>
                <a:gd name="connsiteX7" fmla="*/ 1585694 w 1778823"/>
                <a:gd name="connsiteY7" fmla="*/ 371851 h 1194352"/>
                <a:gd name="connsiteX8" fmla="*/ 12706 w 1778823"/>
                <a:gd name="connsiteY8" fmla="*/ 1146910 h 1194352"/>
                <a:gd name="connsiteX9" fmla="*/ 12706 w 1778823"/>
                <a:gd name="connsiteY9" fmla="*/ 1188839 h 1194352"/>
                <a:gd name="connsiteX10" fmla="*/ 1603483 w 1778823"/>
                <a:gd name="connsiteY10" fmla="*/ 404886 h 1194352"/>
                <a:gd name="connsiteX11" fmla="*/ 1755953 w 1778823"/>
                <a:gd name="connsiteY11" fmla="*/ 113921 h 1194352"/>
                <a:gd name="connsiteX12" fmla="*/ 1753412 w 1778823"/>
                <a:gd name="connsiteY12" fmla="*/ 108839 h 119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823" h="1194352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732444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:a16="http://schemas.microsoft.com/office/drawing/2014/main" xmlns="" id="{3C229411-48AD-4A50-B02E-041030F18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45189" y="1"/>
            <a:ext cx="6943003" cy="5934621"/>
          </a:xfrm>
          <a:custGeom>
            <a:avLst/>
            <a:gdLst>
              <a:gd name="connsiteX0" fmla="*/ 6940462 w 6943003"/>
              <a:gd name="connsiteY0" fmla="*/ 0 h 5934621"/>
              <a:gd name="connsiteX1" fmla="*/ 6943003 w 6943003"/>
              <a:gd name="connsiteY1" fmla="*/ 0 h 5934621"/>
              <a:gd name="connsiteX2" fmla="*/ 6943003 w 6943003"/>
              <a:gd name="connsiteY2" fmla="*/ 3562350 h 5934621"/>
              <a:gd name="connsiteX3" fmla="*/ 2564043 w 6943003"/>
              <a:gd name="connsiteY3" fmla="*/ 5721350 h 5934621"/>
              <a:gd name="connsiteX4" fmla="*/ 233592 w 6943003"/>
              <a:gd name="connsiteY4" fmla="*/ 4930141 h 5934621"/>
              <a:gd name="connsiteX5" fmla="*/ 213272 w 6943003"/>
              <a:gd name="connsiteY5" fmla="*/ 4889500 h 5934621"/>
              <a:gd name="connsiteX6" fmla="*/ 1004482 w 6943003"/>
              <a:gd name="connsiteY6" fmla="*/ 2559050 h 5934621"/>
              <a:gd name="connsiteX7" fmla="*/ 2136693 w 6943003"/>
              <a:gd name="connsiteY7" fmla="*/ 2000704 h 5934621"/>
              <a:gd name="connsiteX8" fmla="*/ 2183042 w 6943003"/>
              <a:gd name="connsiteY8" fmla="*/ 2039620 h 5934621"/>
              <a:gd name="connsiteX9" fmla="*/ 2473872 w 6943003"/>
              <a:gd name="connsiteY9" fmla="*/ 2129790 h 5934621"/>
              <a:gd name="connsiteX10" fmla="*/ 2787562 w 6943003"/>
              <a:gd name="connsiteY10" fmla="*/ 2048510 h 593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43003" h="5934621">
                <a:moveTo>
                  <a:pt x="6940462" y="0"/>
                </a:moveTo>
                <a:lnTo>
                  <a:pt x="6943003" y="0"/>
                </a:lnTo>
                <a:lnTo>
                  <a:pt x="6943003" y="3562350"/>
                </a:lnTo>
                <a:lnTo>
                  <a:pt x="2564043" y="5721350"/>
                </a:lnTo>
                <a:cubicBezTo>
                  <a:pt x="1003212" y="6490971"/>
                  <a:pt x="233592" y="4930141"/>
                  <a:pt x="233592" y="4930141"/>
                </a:cubicBezTo>
                <a:lnTo>
                  <a:pt x="213272" y="4889500"/>
                </a:lnTo>
                <a:cubicBezTo>
                  <a:pt x="-556348" y="3328670"/>
                  <a:pt x="1004482" y="2559050"/>
                  <a:pt x="1004482" y="2559050"/>
                </a:cubicBezTo>
                <a:lnTo>
                  <a:pt x="2136693" y="2000704"/>
                </a:lnTo>
                <a:lnTo>
                  <a:pt x="2183042" y="2039620"/>
                </a:lnTo>
                <a:cubicBezTo>
                  <a:pt x="2251622" y="2086610"/>
                  <a:pt x="2349412" y="2129790"/>
                  <a:pt x="2473872" y="2129790"/>
                </a:cubicBezTo>
                <a:cubicBezTo>
                  <a:pt x="2564042" y="2129790"/>
                  <a:pt x="2668182" y="2108200"/>
                  <a:pt x="2787562" y="204851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4944" y="453050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СПАСИБО!</a:t>
            </a:r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F9E3EED1-7BB3-4B75-BCA9-1C1223740B3C}"/>
              </a:ext>
            </a:extLst>
          </p:cNvPr>
          <p:cNvSpPr/>
          <p:nvPr/>
        </p:nvSpPr>
        <p:spPr>
          <a:xfrm>
            <a:off x="8704586" y="5422906"/>
            <a:ext cx="736600" cy="736600"/>
          </a:xfrm>
          <a:custGeom>
            <a:avLst/>
            <a:gdLst>
              <a:gd name="connsiteX0" fmla="*/ 372104 w 736600"/>
              <a:gd name="connsiteY0" fmla="*/ 731514 h 736600"/>
              <a:gd name="connsiteX1" fmla="*/ 731514 w 736600"/>
              <a:gd name="connsiteY1" fmla="*/ 372104 h 736600"/>
              <a:gd name="connsiteX2" fmla="*/ 372104 w 736600"/>
              <a:gd name="connsiteY2" fmla="*/ 12694 h 736600"/>
              <a:gd name="connsiteX3" fmla="*/ 12694 w 736600"/>
              <a:gd name="connsiteY3" fmla="*/ 372104 h 736600"/>
              <a:gd name="connsiteX4" fmla="*/ 372104 w 736600"/>
              <a:gd name="connsiteY4" fmla="*/ 731514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00" h="736600">
                <a:moveTo>
                  <a:pt x="372104" y="731514"/>
                </a:moveTo>
                <a:cubicBezTo>
                  <a:pt x="570224" y="731514"/>
                  <a:pt x="731514" y="570224"/>
                  <a:pt x="731514" y="372104"/>
                </a:cubicBezTo>
                <a:cubicBezTo>
                  <a:pt x="731514" y="173984"/>
                  <a:pt x="570224" y="12694"/>
                  <a:pt x="372104" y="12694"/>
                </a:cubicBezTo>
                <a:cubicBezTo>
                  <a:pt x="173984" y="12694"/>
                  <a:pt x="12694" y="173984"/>
                  <a:pt x="12694" y="372104"/>
                </a:cubicBezTo>
                <a:cubicBezTo>
                  <a:pt x="12694" y="570224"/>
                  <a:pt x="173984" y="731514"/>
                  <a:pt x="372104" y="731514"/>
                </a:cubicBezTo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29016A5F-A55B-4605-B66C-5C6E2BF4919F}"/>
              </a:ext>
            </a:extLst>
          </p:cNvPr>
          <p:cNvSpPr/>
          <p:nvPr/>
        </p:nvSpPr>
        <p:spPr>
          <a:xfrm>
            <a:off x="9659429" y="3776986"/>
            <a:ext cx="2540000" cy="2628900"/>
          </a:xfrm>
          <a:custGeom>
            <a:avLst/>
            <a:gdLst>
              <a:gd name="connsiteX0" fmla="*/ 2528761 w 2540000"/>
              <a:gd name="connsiteY0" fmla="*/ 12694 h 2628900"/>
              <a:gd name="connsiteX1" fmla="*/ 487871 w 2540000"/>
              <a:gd name="connsiteY1" fmla="*/ 1018534 h 2628900"/>
              <a:gd name="connsiteX2" fmla="*/ 113221 w 2540000"/>
              <a:gd name="connsiteY2" fmla="*/ 2120894 h 2628900"/>
              <a:gd name="connsiteX3" fmla="*/ 127191 w 2540000"/>
              <a:gd name="connsiteY3" fmla="*/ 2148834 h 2628900"/>
              <a:gd name="connsiteX4" fmla="*/ 1229551 w 2540000"/>
              <a:gd name="connsiteY4" fmla="*/ 2523484 h 2628900"/>
              <a:gd name="connsiteX5" fmla="*/ 2528761 w 2540000"/>
              <a:gd name="connsiteY5" fmla="*/ 1883404 h 2628900"/>
              <a:gd name="connsiteX6" fmla="*/ 2528761 w 2540000"/>
              <a:gd name="connsiteY6" fmla="*/ 12694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628900">
                <a:moveTo>
                  <a:pt x="2528761" y="12694"/>
                </a:moveTo>
                <a:lnTo>
                  <a:pt x="487871" y="1018534"/>
                </a:lnTo>
                <a:cubicBezTo>
                  <a:pt x="487871" y="1018534"/>
                  <a:pt x="-249999" y="1383024"/>
                  <a:pt x="113221" y="2120894"/>
                </a:cubicBezTo>
                <a:lnTo>
                  <a:pt x="127191" y="2148834"/>
                </a:lnTo>
                <a:cubicBezTo>
                  <a:pt x="127191" y="2148834"/>
                  <a:pt x="491681" y="2886705"/>
                  <a:pt x="1229551" y="2523484"/>
                </a:cubicBezTo>
                <a:lnTo>
                  <a:pt x="2528761" y="1883404"/>
                </a:lnTo>
                <a:lnTo>
                  <a:pt x="2528761" y="12694"/>
                </a:lnTo>
                <a:close/>
              </a:path>
            </a:pathLst>
          </a:custGeom>
          <a:solidFill>
            <a:schemeClr val="accent3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Текст 26">
            <a:extLst>
              <a:ext uri="{FF2B5EF4-FFF2-40B4-BE49-F238E27FC236}">
                <a16:creationId xmlns:a16="http://schemas.microsoft.com/office/drawing/2014/main" xmlns="" id="{9DBE4B29-4897-4A3A-B883-A887BCDA37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420" y="3955665"/>
            <a:ext cx="4367531" cy="524711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Сергей Зайцев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:a16="http://schemas.microsoft.com/office/drawing/2014/main" xmlns="" id="{0EF4532A-9AB5-4545-A83D-BD0E396357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420" y="4633361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Телефон:</a:t>
            </a:r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xmlns="" id="{D579A1F5-9180-47FE-A31B-4E373843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420" y="4892976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678 555-0128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:a16="http://schemas.microsoft.com/office/drawing/2014/main" xmlns="" id="{71BBF4E8-67FF-4A65-9EC1-AE832CEBE85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420" y="5334299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Эл. почта: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420" y="5593914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ZAITSEV@EXAMPLE.COM</a:t>
            </a:r>
          </a:p>
        </p:txBody>
      </p:sp>
      <p:sp>
        <p:nvSpPr>
          <p:cNvPr id="3" name="Графический объект 23">
            <a:extLst>
              <a:ext uri="{FF2B5EF4-FFF2-40B4-BE49-F238E27FC236}">
                <a16:creationId xmlns:a16="http://schemas.microsoft.com/office/drawing/2014/main" xmlns="" id="{7E62A657-0B76-4081-A698-3C47F1AFC78E}"/>
              </a:ext>
            </a:extLst>
          </p:cNvPr>
          <p:cNvSpPr/>
          <p:nvPr/>
        </p:nvSpPr>
        <p:spPr>
          <a:xfrm>
            <a:off x="900978" y="1561556"/>
            <a:ext cx="2973890" cy="165305"/>
          </a:xfrm>
          <a:custGeom>
            <a:avLst/>
            <a:gdLst>
              <a:gd name="connsiteX0" fmla="*/ 2914974 w 2973890"/>
              <a:gd name="connsiteY0" fmla="*/ 159367 h 165304"/>
              <a:gd name="connsiteX1" fmla="*/ 70199 w 2973890"/>
              <a:gd name="connsiteY1" fmla="*/ 159367 h 165304"/>
              <a:gd name="connsiteX2" fmla="*/ 8816 w 2973890"/>
              <a:gd name="connsiteY2" fmla="*/ 84344 h 165304"/>
              <a:gd name="connsiteX3" fmla="*/ 8816 w 2973890"/>
              <a:gd name="connsiteY3" fmla="*/ 84344 h 165304"/>
              <a:gd name="connsiteX4" fmla="*/ 70199 w 2973890"/>
              <a:gd name="connsiteY4" fmla="*/ 10593 h 165304"/>
              <a:gd name="connsiteX5" fmla="*/ 2913916 w 2973890"/>
              <a:gd name="connsiteY5" fmla="*/ 10593 h 165304"/>
              <a:gd name="connsiteX6" fmla="*/ 2975298 w 2973890"/>
              <a:gd name="connsiteY6" fmla="*/ 84344 h 165304"/>
              <a:gd name="connsiteX7" fmla="*/ 2975298 w 2973890"/>
              <a:gd name="connsiteY7" fmla="*/ 84344 h 165304"/>
              <a:gd name="connsiteX8" fmla="*/ 2914974 w 2973890"/>
              <a:gd name="connsiteY8" fmla="*/ 159367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890" h="165304">
                <a:moveTo>
                  <a:pt x="2914974" y="159367"/>
                </a:moveTo>
                <a:lnTo>
                  <a:pt x="70199" y="159367"/>
                </a:lnTo>
                <a:cubicBezTo>
                  <a:pt x="36333" y="159367"/>
                  <a:pt x="8816" y="125034"/>
                  <a:pt x="8816" y="84344"/>
                </a:cubicBezTo>
                <a:lnTo>
                  <a:pt x="8816" y="84344"/>
                </a:lnTo>
                <a:cubicBezTo>
                  <a:pt x="8816" y="43654"/>
                  <a:pt x="36333" y="10593"/>
                  <a:pt x="70199" y="10593"/>
                </a:cubicBezTo>
                <a:lnTo>
                  <a:pt x="2913916" y="10593"/>
                </a:lnTo>
                <a:cubicBezTo>
                  <a:pt x="2947782" y="10593"/>
                  <a:pt x="2975298" y="43654"/>
                  <a:pt x="2975298" y="84344"/>
                </a:cubicBezTo>
                <a:lnTo>
                  <a:pt x="2975298" y="84344"/>
                </a:lnTo>
                <a:cubicBezTo>
                  <a:pt x="2976357" y="125034"/>
                  <a:pt x="2948840" y="159367"/>
                  <a:pt x="2914974" y="1593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5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C51D0359-A547-4B21-8850-06B9F1CDF9CE}"/>
              </a:ext>
            </a:extLst>
          </p:cNvPr>
          <p:cNvSpPr/>
          <p:nvPr userDrawn="1"/>
        </p:nvSpPr>
        <p:spPr>
          <a:xfrm>
            <a:off x="7172412" y="-12694"/>
            <a:ext cx="4978400" cy="2133600"/>
          </a:xfrm>
          <a:custGeom>
            <a:avLst/>
            <a:gdLst>
              <a:gd name="connsiteX0" fmla="*/ 2517688 w 4978400"/>
              <a:gd name="connsiteY0" fmla="*/ 12694 h 2133600"/>
              <a:gd name="connsiteX1" fmla="*/ 371388 w 4978400"/>
              <a:gd name="connsiteY1" fmla="*/ 1070604 h 2133600"/>
              <a:gd name="connsiteX2" fmla="*/ 72938 w 4978400"/>
              <a:gd name="connsiteY2" fmla="*/ 1812284 h 2133600"/>
              <a:gd name="connsiteX3" fmla="*/ 81828 w 4978400"/>
              <a:gd name="connsiteY3" fmla="*/ 1830064 h 2133600"/>
              <a:gd name="connsiteX4" fmla="*/ 851448 w 4978400"/>
              <a:gd name="connsiteY4" fmla="*/ 2044694 h 2133600"/>
              <a:gd name="connsiteX5" fmla="*/ 4970058 w 4978400"/>
              <a:gd name="connsiteY5" fmla="*/ 12694 h 2133600"/>
              <a:gd name="connsiteX6" fmla="*/ 2517688 w 4978400"/>
              <a:gd name="connsiteY6" fmla="*/ 12694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400" h="2133600">
                <a:moveTo>
                  <a:pt x="2517688" y="12694"/>
                </a:moveTo>
                <a:lnTo>
                  <a:pt x="371388" y="1070604"/>
                </a:lnTo>
                <a:cubicBezTo>
                  <a:pt x="371388" y="1070604"/>
                  <a:pt x="-163282" y="1334764"/>
                  <a:pt x="72938" y="1812284"/>
                </a:cubicBezTo>
                <a:lnTo>
                  <a:pt x="81828" y="1830064"/>
                </a:lnTo>
                <a:cubicBezTo>
                  <a:pt x="81828" y="1830064"/>
                  <a:pt x="316778" y="2307584"/>
                  <a:pt x="851448" y="2044694"/>
                </a:cubicBezTo>
                <a:lnTo>
                  <a:pt x="4970058" y="12694"/>
                </a:lnTo>
                <a:lnTo>
                  <a:pt x="2517688" y="12694"/>
                </a:lnTo>
                <a:close/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59374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:a16="http://schemas.microsoft.com/office/drawing/2014/main" xmlns="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xmlns="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xmlns="" id="{4BCD5243-C973-44F2-88E8-A4A6E3387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588" y="3429000"/>
            <a:ext cx="3629300" cy="94619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b="1" i="0"/>
            </a:lvl1pPr>
          </a:lstStyle>
          <a:p>
            <a:pPr marL="228600" lvl="0" indent="-228600"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364089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:a16="http://schemas.microsoft.com/office/drawing/2014/main" xmlns="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:a16="http://schemas.microsoft.com/office/drawing/2014/main" xmlns="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xmlns="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7EF9C60-0FED-4965-A9BC-CE69886A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39F2410-4015-48DB-BB4D-B5944D8C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C44F5F26-1B35-405A-AD75-5DFF48CF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9344483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D7B996D2-06BA-413A-BDEE-428A188D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5801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24B91177-A100-491C-B5EF-BC77E2E3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5624"/>
            <a:ext cx="5157787" cy="421084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Объект 3">
            <a:extLst>
              <a:ext uri="{FF2B5EF4-FFF2-40B4-BE49-F238E27FC236}">
                <a16:creationId xmlns:a16="http://schemas.microsoft.com/office/drawing/2014/main" xmlns="" id="{B6758D2F-C9AC-4514-B48E-2863E8DD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23458"/>
            <a:ext cx="5157787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1" name="Текст 4">
            <a:extLst>
              <a:ext uri="{FF2B5EF4-FFF2-40B4-BE49-F238E27FC236}">
                <a16:creationId xmlns:a16="http://schemas.microsoft.com/office/drawing/2014/main" xmlns="" id="{633C3A9F-17E4-45DF-8DB7-7A55846AA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41790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Объект 5">
            <a:extLst>
              <a:ext uri="{FF2B5EF4-FFF2-40B4-BE49-F238E27FC236}">
                <a16:creationId xmlns:a16="http://schemas.microsoft.com/office/drawing/2014/main" xmlns="" id="{C19AB308-7C32-46C9-B8DB-AA96B7E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23458"/>
            <a:ext cx="5183188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6133846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3" name="Объект 2">
            <a:extLst>
              <a:ext uri="{FF2B5EF4-FFF2-40B4-BE49-F238E27FC236}">
                <a16:creationId xmlns:a16="http://schemas.microsoft.com/office/drawing/2014/main" xmlns="" id="{CD5AE8A8-E027-4529-A5B7-4D355C71E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8538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FB3E4803-F2CA-4138-9997-6108BFDFE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8110" y="1825624"/>
            <a:ext cx="5181600" cy="3929249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1988679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Рисунок 56">
            <a:extLst>
              <a:ext uri="{FF2B5EF4-FFF2-40B4-BE49-F238E27FC236}">
                <a16:creationId xmlns:a16="http://schemas.microsoft.com/office/drawing/2014/main" xmlns="" id="{8E328517-DD21-40E0-B948-B25B366BD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75856" y="532519"/>
            <a:ext cx="6416144" cy="4534825"/>
          </a:xfrm>
          <a:custGeom>
            <a:avLst/>
            <a:gdLst>
              <a:gd name="connsiteX0" fmla="*/ 2868981 w 6416144"/>
              <a:gd name="connsiteY0" fmla="*/ 4534824 h 4534825"/>
              <a:gd name="connsiteX1" fmla="*/ 6408833 w 6416144"/>
              <a:gd name="connsiteY1" fmla="*/ 4534824 h 4534825"/>
              <a:gd name="connsiteX2" fmla="*/ 6408833 w 6416144"/>
              <a:gd name="connsiteY2" fmla="*/ 4534825 h 4534825"/>
              <a:gd name="connsiteX3" fmla="*/ 2868981 w 6416144"/>
              <a:gd name="connsiteY3" fmla="*/ 4534825 h 4534825"/>
              <a:gd name="connsiteX4" fmla="*/ 4642500 w 6416144"/>
              <a:gd name="connsiteY4" fmla="*/ 3896784 h 4534825"/>
              <a:gd name="connsiteX5" fmla="*/ 4642501 w 6416144"/>
              <a:gd name="connsiteY5" fmla="*/ 3896784 h 4534825"/>
              <a:gd name="connsiteX6" fmla="*/ 4642605 w 6416144"/>
              <a:gd name="connsiteY6" fmla="*/ 3899015 h 4534825"/>
              <a:gd name="connsiteX7" fmla="*/ 4905429 w 6416144"/>
              <a:gd name="connsiteY7" fmla="*/ 4145635 h 4534825"/>
              <a:gd name="connsiteX8" fmla="*/ 4905428 w 6416144"/>
              <a:gd name="connsiteY8" fmla="*/ 4145635 h 4534825"/>
              <a:gd name="connsiteX9" fmla="*/ 4642604 w 6416144"/>
              <a:gd name="connsiteY9" fmla="*/ 3899015 h 4534825"/>
              <a:gd name="connsiteX10" fmla="*/ 6416144 w 6416144"/>
              <a:gd name="connsiteY10" fmla="*/ 0 h 4534825"/>
              <a:gd name="connsiteX11" fmla="*/ 6416144 w 6416144"/>
              <a:gd name="connsiteY11" fmla="*/ 233966 h 4534825"/>
              <a:gd name="connsiteX12" fmla="*/ 5581177 w 6416144"/>
              <a:gd name="connsiteY12" fmla="*/ 233966 h 4534825"/>
              <a:gd name="connsiteX13" fmla="*/ 5317839 w 6416144"/>
              <a:gd name="connsiteY13" fmla="*/ 428980 h 4534825"/>
              <a:gd name="connsiteX14" fmla="*/ 5317839 w 6416144"/>
              <a:gd name="connsiteY14" fmla="*/ 436628 h 4534825"/>
              <a:gd name="connsiteX15" fmla="*/ 5581177 w 6416144"/>
              <a:gd name="connsiteY15" fmla="*/ 631642 h 4534825"/>
              <a:gd name="connsiteX16" fmla="*/ 6416144 w 6416144"/>
              <a:gd name="connsiteY16" fmla="*/ 631642 h 4534825"/>
              <a:gd name="connsiteX17" fmla="*/ 6416144 w 6416144"/>
              <a:gd name="connsiteY17" fmla="*/ 4534824 h 4534825"/>
              <a:gd name="connsiteX18" fmla="*/ 6408833 w 6416144"/>
              <a:gd name="connsiteY18" fmla="*/ 4534824 h 4534825"/>
              <a:gd name="connsiteX19" fmla="*/ 6408833 w 6416144"/>
              <a:gd name="connsiteY19" fmla="*/ 4145635 h 4534825"/>
              <a:gd name="connsiteX20" fmla="*/ 6412028 w 6416144"/>
              <a:gd name="connsiteY20" fmla="*/ 4145635 h 4534825"/>
              <a:gd name="connsiteX21" fmla="*/ 6412028 w 6416144"/>
              <a:gd name="connsiteY21" fmla="*/ 3620144 h 4534825"/>
              <a:gd name="connsiteX22" fmla="*/ 4905428 w 6416144"/>
              <a:gd name="connsiteY22" fmla="*/ 3620144 h 4534825"/>
              <a:gd name="connsiteX23" fmla="*/ 4642090 w 6416144"/>
              <a:gd name="connsiteY23" fmla="*/ 3877837 h 4534825"/>
              <a:gd name="connsiteX24" fmla="*/ 4642090 w 6416144"/>
              <a:gd name="connsiteY24" fmla="*/ 3887942 h 4534825"/>
              <a:gd name="connsiteX25" fmla="*/ 4642500 w 6416144"/>
              <a:gd name="connsiteY25" fmla="*/ 3896784 h 4534825"/>
              <a:gd name="connsiteX26" fmla="*/ 3281687 w 6416144"/>
              <a:gd name="connsiteY26" fmla="*/ 3896784 h 4534825"/>
              <a:gd name="connsiteX27" fmla="*/ 2832240 w 6416144"/>
              <a:gd name="connsiteY27" fmla="*/ 4343957 h 4534825"/>
              <a:gd name="connsiteX28" fmla="*/ 2832240 w 6416144"/>
              <a:gd name="connsiteY28" fmla="*/ 4360378 h 4534825"/>
              <a:gd name="connsiteX29" fmla="*/ 2855942 w 6416144"/>
              <a:gd name="connsiteY29" fmla="*/ 4501866 h 4534825"/>
              <a:gd name="connsiteX30" fmla="*/ 2868981 w 6416144"/>
              <a:gd name="connsiteY30" fmla="*/ 4534824 h 4534825"/>
              <a:gd name="connsiteX31" fmla="*/ 1415799 w 6416144"/>
              <a:gd name="connsiteY31" fmla="*/ 4534824 h 4534825"/>
              <a:gd name="connsiteX32" fmla="*/ 1316204 w 6416144"/>
              <a:gd name="connsiteY32" fmla="*/ 4515398 h 4534825"/>
              <a:gd name="connsiteX33" fmla="*/ 1033 w 6416144"/>
              <a:gd name="connsiteY33" fmla="*/ 2292638 h 4534825"/>
              <a:gd name="connsiteX34" fmla="*/ 1594209 w 6416144"/>
              <a:gd name="connsiteY34" fmla="*/ 23854 h 4534825"/>
              <a:gd name="connsiteX35" fmla="*/ 1554064 w 6416144"/>
              <a:gd name="connsiteY35" fmla="*/ 11750 h 453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16144" h="4534825">
                <a:moveTo>
                  <a:pt x="2868981" y="4534824"/>
                </a:moveTo>
                <a:lnTo>
                  <a:pt x="6408833" y="4534824"/>
                </a:lnTo>
                <a:lnTo>
                  <a:pt x="6408833" y="4534825"/>
                </a:lnTo>
                <a:lnTo>
                  <a:pt x="2868981" y="4534825"/>
                </a:lnTo>
                <a:close/>
                <a:moveTo>
                  <a:pt x="4642500" y="3896784"/>
                </a:moveTo>
                <a:lnTo>
                  <a:pt x="4642501" y="3896784"/>
                </a:lnTo>
                <a:lnTo>
                  <a:pt x="4642605" y="3899015"/>
                </a:lnTo>
                <a:cubicBezTo>
                  <a:pt x="4646206" y="3948339"/>
                  <a:pt x="4675008" y="4145635"/>
                  <a:pt x="4905429" y="4145635"/>
                </a:cubicBezTo>
                <a:lnTo>
                  <a:pt x="4905428" y="4145635"/>
                </a:lnTo>
                <a:cubicBezTo>
                  <a:pt x="4675007" y="4145635"/>
                  <a:pt x="4646205" y="3948339"/>
                  <a:pt x="4642604" y="3899015"/>
                </a:cubicBezTo>
                <a:close/>
                <a:moveTo>
                  <a:pt x="6416144" y="0"/>
                </a:moveTo>
                <a:lnTo>
                  <a:pt x="6416144" y="233966"/>
                </a:lnTo>
                <a:lnTo>
                  <a:pt x="5581177" y="233966"/>
                </a:lnTo>
                <a:cubicBezTo>
                  <a:pt x="5581177" y="233966"/>
                  <a:pt x="5317839" y="233966"/>
                  <a:pt x="5317839" y="428980"/>
                </a:cubicBezTo>
                <a:lnTo>
                  <a:pt x="5317839" y="436628"/>
                </a:lnTo>
                <a:cubicBezTo>
                  <a:pt x="5317839" y="436628"/>
                  <a:pt x="5317839" y="631642"/>
                  <a:pt x="5581177" y="631642"/>
                </a:cubicBezTo>
                <a:lnTo>
                  <a:pt x="6416144" y="631642"/>
                </a:lnTo>
                <a:lnTo>
                  <a:pt x="6416144" y="4534824"/>
                </a:lnTo>
                <a:lnTo>
                  <a:pt x="6408833" y="4534824"/>
                </a:lnTo>
                <a:lnTo>
                  <a:pt x="6408833" y="4145635"/>
                </a:lnTo>
                <a:lnTo>
                  <a:pt x="6412028" y="4145635"/>
                </a:lnTo>
                <a:lnTo>
                  <a:pt x="6412028" y="3620144"/>
                </a:lnTo>
                <a:lnTo>
                  <a:pt x="4905428" y="3620144"/>
                </a:lnTo>
                <a:cubicBezTo>
                  <a:pt x="4905428" y="3620144"/>
                  <a:pt x="4642090" y="3620144"/>
                  <a:pt x="4642090" y="3877837"/>
                </a:cubicBezTo>
                <a:lnTo>
                  <a:pt x="4642090" y="3887942"/>
                </a:lnTo>
                <a:lnTo>
                  <a:pt x="4642500" y="3896784"/>
                </a:lnTo>
                <a:lnTo>
                  <a:pt x="3281687" y="3896784"/>
                </a:lnTo>
                <a:cubicBezTo>
                  <a:pt x="3281687" y="3896784"/>
                  <a:pt x="2832240" y="3896784"/>
                  <a:pt x="2832240" y="4343957"/>
                </a:cubicBezTo>
                <a:lnTo>
                  <a:pt x="2832240" y="4360378"/>
                </a:lnTo>
                <a:cubicBezTo>
                  <a:pt x="2832240" y="4360378"/>
                  <a:pt x="2832240" y="4423262"/>
                  <a:pt x="2855942" y="4501866"/>
                </a:cubicBezTo>
                <a:lnTo>
                  <a:pt x="2868981" y="4534824"/>
                </a:lnTo>
                <a:lnTo>
                  <a:pt x="1415799" y="4534824"/>
                </a:lnTo>
                <a:lnTo>
                  <a:pt x="1316204" y="4515398"/>
                </a:lnTo>
                <a:cubicBezTo>
                  <a:pt x="682558" y="4348152"/>
                  <a:pt x="32583" y="3566545"/>
                  <a:pt x="1033" y="2292638"/>
                </a:cubicBezTo>
                <a:cubicBezTo>
                  <a:pt x="-35023" y="836743"/>
                  <a:pt x="880886" y="23854"/>
                  <a:pt x="1594209" y="23854"/>
                </a:cubicBezTo>
                <a:cubicBezTo>
                  <a:pt x="1590120" y="19819"/>
                  <a:pt x="1558153" y="15785"/>
                  <a:pt x="1554064" y="1175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xmlns="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023051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:a16="http://schemas.microsoft.com/office/drawing/2014/main" xmlns="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:a16="http://schemas.microsoft.com/office/drawing/2014/main" xmlns="" id="{A28A6791-A2CB-40CE-AEF5-A729106D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653212" cy="540385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84759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Графический объект 19">
            <a:extLst>
              <a:ext uri="{FF2B5EF4-FFF2-40B4-BE49-F238E27FC236}">
                <a16:creationId xmlns:a16="http://schemas.microsoft.com/office/drawing/2014/main" xmlns="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588000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6">
            <a:extLst>
              <a:ext uri="{FF2B5EF4-FFF2-40B4-BE49-F238E27FC236}">
                <a16:creationId xmlns:a16="http://schemas.microsoft.com/office/drawing/2014/main" xmlns="" id="{E77FD51D-3B1F-4D51-8A61-6CF82227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23656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7" name="Полилиния: фигура 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8" name="Полилиния: Форма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1415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0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grpSp>
        <p:nvGrpSpPr>
          <p:cNvPr id="12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13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9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grpSp>
        <p:nvGrpSpPr>
          <p:cNvPr id="16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17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23" name="Графический объект 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0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grpSp>
        <p:nvGrpSpPr>
          <p:cNvPr id="11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12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Графический объект 19">
            <a:extLst>
              <a:ext uri="{FF2B5EF4-FFF2-40B4-BE49-F238E27FC236}">
                <a16:creationId xmlns:a16="http://schemas.microsoft.com/office/drawing/2014/main" xmlns="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588000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Графический объект 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grpSp>
        <p:nvGrpSpPr>
          <p:cNvPr id="7" name="Графический объект 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8" name="Полилиния: Фигура 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: Фигура 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0" name="Полилиния: Фигура 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: фигура 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: Фигура 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: Фигура 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19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0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Графический объект 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2" name="Полилиния: Фигура 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3" name="Графический объект 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Полилиния: Фигура 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dirty="0" smtClean="0"/>
              <a:t>ДД.ММ.20XX</a:t>
            </a:r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49" r:id="rId13"/>
    <p:sldLayoutId id="2147483650" r:id="rId14"/>
    <p:sldLayoutId id="2147483660" r:id="rId15"/>
    <p:sldLayoutId id="2147483651" r:id="rId16"/>
    <p:sldLayoutId id="2147483661" r:id="rId17"/>
    <p:sldLayoutId id="2147483662" r:id="rId18"/>
    <p:sldLayoutId id="2147483652" r:id="rId19"/>
    <p:sldLayoutId id="2147483663" r:id="rId20"/>
    <p:sldLayoutId id="2147483665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3" r:id="rId27"/>
    <p:sldLayoutId id="2147483674" r:id="rId28"/>
    <p:sldLayoutId id="2147483664" r:id="rId29"/>
    <p:sldLayoutId id="2147483672" r:id="rId30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64" y="0"/>
            <a:ext cx="5950504" cy="2524786"/>
          </a:xfrm>
        </p:spPr>
        <p:txBody>
          <a:bodyPr/>
          <a:lstStyle/>
          <a:p>
            <a:pPr algn="ctr"/>
            <a:r>
              <a:rPr lang="ru-RU" sz="3200" dirty="0" smtClean="0"/>
              <a:t>ГАПОУ Со </a:t>
            </a:r>
            <a:br>
              <a:rPr lang="ru-RU" sz="3200" dirty="0" smtClean="0"/>
            </a:br>
            <a:r>
              <a:rPr lang="ru-RU" sz="3200" dirty="0" smtClean="0"/>
              <a:t>Энгельский механико-технологический техникум</a:t>
            </a:r>
            <a:br>
              <a:rPr lang="ru-RU" sz="3200" dirty="0" smtClean="0"/>
            </a:b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20"/>
          </p:nvPr>
        </p:nvSpPr>
        <p:spPr>
          <a:xfrm>
            <a:off x="509168" y="4819571"/>
            <a:ext cx="4575450" cy="2454065"/>
          </a:xfrm>
        </p:spPr>
        <p:txBody>
          <a:bodyPr/>
          <a:lstStyle/>
          <a:p>
            <a:pPr algn="ctr"/>
            <a:r>
              <a:rPr lang="ru-RU" sz="1900" b="1" i="1" dirty="0" smtClean="0">
                <a:solidFill>
                  <a:schemeClr val="tx2">
                    <a:lumMod val="75000"/>
                  </a:schemeClr>
                </a:solidFill>
              </a:rPr>
              <a:t>Работу выполнила</a:t>
            </a:r>
            <a:r>
              <a:rPr lang="en-US" sz="1900" b="1" i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ru-RU" sz="19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900" b="1" i="1" dirty="0" smtClean="0">
                <a:solidFill>
                  <a:schemeClr val="tx2">
                    <a:lumMod val="75000"/>
                  </a:schemeClr>
                </a:solidFill>
              </a:rPr>
              <a:t>Студентка 3-го курса</a:t>
            </a:r>
          </a:p>
          <a:p>
            <a:pPr algn="ctr"/>
            <a:r>
              <a:rPr lang="ru-RU" sz="1900" b="1" i="1" dirty="0" smtClean="0">
                <a:solidFill>
                  <a:schemeClr val="tx2">
                    <a:lumMod val="75000"/>
                  </a:schemeClr>
                </a:solidFill>
              </a:rPr>
              <a:t>По профессии </a:t>
            </a:r>
            <a:r>
              <a:rPr lang="en-US" sz="1900" b="1" i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sz="1900" b="1" i="1" dirty="0" smtClean="0">
                <a:solidFill>
                  <a:schemeClr val="tx2">
                    <a:lumMod val="75000"/>
                  </a:schemeClr>
                </a:solidFill>
              </a:rPr>
              <a:t>Повар, кондитер</a:t>
            </a:r>
            <a:r>
              <a:rPr lang="en-US" sz="1900" b="1" i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</a:p>
          <a:p>
            <a:pPr algn="ctr"/>
            <a:r>
              <a:rPr lang="ru-RU" sz="1900" b="1" i="1" dirty="0" smtClean="0">
                <a:solidFill>
                  <a:schemeClr val="tx2">
                    <a:lumMod val="75000"/>
                  </a:schemeClr>
                </a:solidFill>
              </a:rPr>
              <a:t>Баклачова Ангелина Александровна</a:t>
            </a:r>
            <a:endParaRPr lang="en-US" sz="19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813967" y="2427837"/>
            <a:ext cx="3688759" cy="2227292"/>
          </a:xfrm>
        </p:spPr>
        <p:txBody>
          <a:bodyPr>
            <a:noAutofit/>
          </a:bodyPr>
          <a:lstStyle/>
          <a:p>
            <a:pPr algn="ctr"/>
            <a:r>
              <a:rPr lang="en-US" sz="3550" b="0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ru-RU" sz="3550" b="0" i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Студенчество-</a:t>
            </a:r>
            <a:r>
              <a:rPr lang="ru-RU" sz="3550" b="0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самые счастливые годы юности.</a:t>
            </a:r>
            <a:r>
              <a:rPr lang="en-US" sz="3550" b="0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ru-RU" sz="3550" b="0" i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Рисунок1.jpg"/>
          <p:cNvPicPr>
            <a:picLocks noGrp="1" noChangeAspect="1"/>
          </p:cNvPicPr>
          <p:nvPr>
            <p:ph type="pic" sz="quarter" idx="21"/>
          </p:nvPr>
        </p:nvPicPr>
        <p:blipFill>
          <a:blip r:embed="rId3"/>
          <a:stretch>
            <a:fillRect/>
          </a:stretch>
        </p:blipFill>
        <p:spPr>
          <a:xfrm>
            <a:off x="4614953" y="351412"/>
            <a:ext cx="7585924" cy="5246748"/>
          </a:xfrm>
        </p:spPr>
      </p:pic>
    </p:spTree>
  </p:cSld>
  <p:clrMapOvr>
    <a:masterClrMapping/>
  </p:clrMapOvr>
  <p:transition spd="slow">
    <p:strips dir="rd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10</a:t>
            </a:fld>
            <a:endParaRPr lang="ru-RU" noProof="0" dirty="0"/>
          </a:p>
        </p:txBody>
      </p:sp>
      <p:pic>
        <p:nvPicPr>
          <p:cNvPr id="2050" name="Picture 2" descr="https://trafaret-decor.ru/sites/default/files/2022-08/minimal/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38671" y="263236"/>
            <a:ext cx="8963890" cy="25468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700" b="1" i="1" dirty="0" smtClean="0">
                <a:solidFill>
                  <a:schemeClr val="tx2">
                    <a:lumMod val="50000"/>
                  </a:schemeClr>
                </a:solidFill>
              </a:rPr>
              <a:t>Студенчество</a:t>
            </a:r>
            <a:r>
              <a:rPr lang="ru-RU" sz="2650" i="1" dirty="0" smtClean="0">
                <a:solidFill>
                  <a:schemeClr val="tx2">
                    <a:lumMod val="50000"/>
                  </a:schemeClr>
                </a:solidFill>
              </a:rPr>
              <a:t> – это удивительный период в жизни каждого молодого человека, наполненный новыми возможностями, учебой, дружбой и саморазвитием. </a:t>
            </a:r>
          </a:p>
          <a:p>
            <a:pPr algn="ctr"/>
            <a:r>
              <a:rPr lang="ru-RU" sz="2650" i="1" dirty="0" smtClean="0">
                <a:solidFill>
                  <a:schemeClr val="tx2">
                    <a:lumMod val="50000"/>
                  </a:schemeClr>
                </a:solidFill>
              </a:rPr>
              <a:t>Это время, когда студенты находятся на пороге взрослой жизни, и каждый день приносит новые открытия и вызовы.</a:t>
            </a:r>
            <a:endParaRPr lang="ru-RU" sz="265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42" name="Picture 2" descr="https://sun7-19.userapi.com/impg/3etHKIeGgXIWNzOPzlLmISzRXfnYXA9RjeEO2A/vbGXon3PbOw.jpg?size=1280x1280&amp;quality=95&amp;sign=7576229c13a6e29e4cba31b2a1f620f4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182" y="3061854"/>
            <a:ext cx="4668982" cy="3796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https://sun9-65.userapi.com/impg/YCrE7zM_uSUZzBeQ9ElvWaI0UaSFaSWuTSSY7g/LRbNbkTzbhA.jpg?size=1280x960&amp;quality=95&amp;sign=f71a73efcec3575a0ccc8974f7f0be58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8075" y="3068783"/>
            <a:ext cx="4793671" cy="3595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62401" y="332510"/>
            <a:ext cx="4322618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50" i="1" dirty="0" smtClean="0">
                <a:blipFill>
                  <a:blip r:embed="rId2"/>
                  <a:tile tx="0" ty="0" sx="100000" sy="100000" flip="none" algn="tl"/>
                </a:blipFill>
              </a:rPr>
              <a:t>Один из главных аспектов студенческой жизни – это учеба.</a:t>
            </a:r>
          </a:p>
          <a:p>
            <a:pPr algn="ctr"/>
            <a:r>
              <a:rPr lang="ru-RU" sz="2450" i="1" dirty="0" smtClean="0">
                <a:blipFill>
                  <a:blip r:embed="rId2"/>
                  <a:tile tx="0" ty="0" sx="100000" sy="100000" flip="none" algn="tl"/>
                </a:blipFill>
              </a:rPr>
              <a:t> Наш техникум предоставляет студентам возможность углубить свои знания и развиваться не только в выбранной сфере. </a:t>
            </a:r>
          </a:p>
          <a:p>
            <a:pPr algn="ctr"/>
            <a:r>
              <a:rPr lang="ru-RU" sz="2450" i="1" dirty="0" smtClean="0">
                <a:blipFill>
                  <a:blip r:embed="rId2"/>
                  <a:tile tx="0" ty="0" sx="100000" sy="100000" flip="none" algn="tl"/>
                </a:blipFill>
              </a:rPr>
              <a:t>Студенческие объединения, клубы, семинары и конференции – все это позволяет расширить кругозор и научиться новому.</a:t>
            </a:r>
            <a:endParaRPr lang="ru-RU" sz="2450" i="1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pic>
        <p:nvPicPr>
          <p:cNvPr id="9218" name="Picture 2" descr="https://sun7-23.userapi.com/impg/CFhrdMEpR_d7Cm4oThd8ucnX2s0RbBDHEauN6g/5ukhm5NTUfU.jpg?size=1280x1280&amp;quality=95&amp;sign=29d4385e9845331c472bf6a6b7672642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9817" y="3519054"/>
            <a:ext cx="3338946" cy="333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s://sun9-77.userapi.com/impg/s0KZEFbZl3hP5cA6OmL1NPXsqOVy-gKj0WJpGA/rsNPsfNYUhE.jpg?size=1280x1280&amp;quality=95&amp;sign=b10c88bc1d17cdb6188c37d4aa6302d8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072" y="0"/>
            <a:ext cx="3075709" cy="307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https://sun9-7.userapi.com/impg/S7zdXSFG2vxDCBshxfwWE6WkZPuNDX7DGGJnrA/K7Bo6mLU3so.jpg?size=1280x1280&amp;quality=95&amp;sign=dfbbf1101d6ae5ff9936e5d546fbe582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6086" y="3394363"/>
            <a:ext cx="3285259" cy="328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https://sun9-66.userapi.com/impg/9DyFgH1GMgE5I1m1QxVybDvkF5WitDH0incckg/30dJutMhxV4.jpg?size=1280x1280&amp;quality=95&amp;sign=d0c60cce9e184f07dbb8b89a969dc57a&amp;type=albu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619693" y="227733"/>
            <a:ext cx="3184379" cy="3184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</a:t>
            </a:fld>
            <a:endParaRPr lang="ru-RU" noProof="0" dirty="0"/>
          </a:p>
        </p:txBody>
      </p:sp>
      <p:pic>
        <p:nvPicPr>
          <p:cNvPr id="3074" name="Picture 2" descr="https://sun7-20.userapi.com/impg/17hzob27cbbkfC2igpJ03cCnl2ihAXKMGHcFEw/ALndXwmCTWM.jpg?size=1280x1280&amp;quality=95&amp;sign=bf42559249c9722f6aa7dc07b5e043dc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576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un9-72.userapi.com/impg/cg5lTa45eXHRy4jMPY3iS-_G7BhctUP2EaeuOA/Q4xTQChUb3w.jpg?size=1280x1280&amp;quality=95&amp;sign=614000d893533c3030755fba2ba7ef0e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9928" y="3726873"/>
            <a:ext cx="3131127" cy="3131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s://sun9-21.userapi.com/impg/sCSmOLKHpFeffT47gXLjwBZ-nGBETQ8xynAMhQ/r_vYjh9FxDA.jpg?size=1280x1280&amp;quality=95&amp;sign=667d2fd6b595c2d31b4604065c0016dd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9323" y="0"/>
            <a:ext cx="3659331" cy="3659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s://sun9-35.userapi.com/impg/o2p9reRTDPesT5_fwxGGxStkp2UY4dMMWTS2Lg/ezrcJpSTfEA.jpg?size=808x1080&amp;quality=95&amp;sign=d5419501d6123184486d550341010cfd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03672" y="0"/>
            <a:ext cx="3061855" cy="3726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s://sun9-34.userapi.com/impg/T8E_ATfYJjogN5t8YZ4YYGzxEigyHqxiuInOzA/mLGyYDhUHOo.jpg?size=1280x720&amp;quality=95&amp;sign=a4253ae4a343cb67fd26700e3f2b3d5d&amp;type=albu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24945" y="3788785"/>
            <a:ext cx="5353339" cy="3011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5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8181" y="0"/>
            <a:ext cx="8104909" cy="294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50" i="1" dirty="0" smtClean="0">
                <a:solidFill>
                  <a:schemeClr val="tx2">
                    <a:lumMod val="50000"/>
                  </a:schemeClr>
                </a:solidFill>
              </a:rPr>
              <a:t>    Для меня студенческая жизнь – это время не только учебы и достижения успехов, но и поиска себя, своего призвания и ценностей. Когда я поступила в техникум, я чувствовала смешение радости и неопределенности, но именно это чувство неизведанного дало мне силы стремиться к новым вершинам.</a:t>
            </a:r>
            <a:endParaRPr lang="ru-RU" sz="265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196" name="Picture 4" descr="https://sun9-68.userapi.com/impg/T7LVO9UlxekHdAAj3KjDKXOheL4ooxdPrkZHzQ/b7aNq_u4ssU.jpg?size=1280x1023&amp;quality=95&amp;sign=e26e9a4654133bbd3dcebde5b7554c27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5527" y="3380509"/>
            <a:ext cx="3796146" cy="303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https://sun9-50.userapi.com/impg/PVTrPQrkLdHdnHGt9a4Q9q_qL-CW9BcHk-zdkw/yodyq7h02WQ.jpg?size=1280x1280&amp;quality=95&amp;sign=be2b94e476b8af4a5911f3ff9f333e48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139" y="3009611"/>
            <a:ext cx="3612861" cy="3612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0" name="Picture 8" descr="https://sun9-28.userapi.com/impg/_mTcllosSycRWUQKYNNsE5Bs4Su0G8qolJ4L2A/Vlmvu4XTvs8.jpg?size=807x807&amp;quality=95&amp;sign=9136f97d0a8ba4d1df8edaa6d63bafe1&amp;c_uniq_tag=qcptH694Fx3gwm3GvSGZSBMMCVlwWVcPWL5W60OaVE4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3503" y="3144982"/>
            <a:ext cx="3505198" cy="350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6</a:t>
            </a:fld>
            <a:endParaRPr lang="ru-RU" noProof="0" dirty="0"/>
          </a:p>
        </p:txBody>
      </p:sp>
      <p:pic>
        <p:nvPicPr>
          <p:cNvPr id="5122" name="Picture 2" descr="https://sun9-64.userapi.com/impg/UZXk-f6Axo4gNc_QpkrAgBTlt6-nvrESesDkxw/A5Qi0q0hWe4.jpg?size=810x1080&amp;quality=95&amp;sign=0506642f5afe01b472a395c31949969b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309" y="0"/>
            <a:ext cx="2809297" cy="3745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s://sun9-15.userapi.com/impg/LZ8BM0GNbdk92wQUIPCNMzwqIwMwkVv66B0nuA/p0nPO6qu4m4.jpg?size=1280x1280&amp;quality=95&amp;sign=b0f66498f74d738272096ebb94f2f1b0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4291" y="3311236"/>
            <a:ext cx="3546764" cy="3546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s://sun9-44.userapi.com/impg/yeLV0HH6wKamdmfBYcwca-qdJVhcN-KI0I0Ilg/eYR-uaNumC8.jpg?size=720x986&amp;quality=95&amp;sign=7ca6f87b36e201d08389c1bf32ef7b7a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5174" y="0"/>
            <a:ext cx="2795443" cy="382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https://sun9-9.userapi.com/impg/QGtx6WYYp0Kbjg-TkNfsWicGW15GvM61V7iX-A/4_r4-w0OkZU.jpg?size=1280x576&amp;quality=95&amp;sign=3d8109607cd5ee114656b4ca3a72d602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819" y="3962400"/>
            <a:ext cx="6054436" cy="272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0" name="Picture 10" descr="https://sun9-70.userapi.com/impg/2FTKffD1dmyHP67BpXFbxtoC3pkMjMpqYf4ckg/6y3eez1Exd8.jpg?size=1000x1000&amp;quality=96&amp;sign=0812a23add760f659152396d3fa9c3fe&amp;type=albu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07923" y="0"/>
            <a:ext cx="3269673" cy="3269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0329" y="221673"/>
            <a:ext cx="828501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50" i="1" dirty="0" smtClean="0">
                <a:solidFill>
                  <a:schemeClr val="tx2">
                    <a:lumMod val="50000"/>
                  </a:schemeClr>
                </a:solidFill>
              </a:rPr>
              <a:t>Многие студенты принимают активное участие в общественной жизни техникума, создавая студенческие организации и клубы по интересам. </a:t>
            </a:r>
          </a:p>
          <a:p>
            <a:pPr algn="ctr"/>
            <a:r>
              <a:rPr lang="ru-RU" sz="2450" i="1" dirty="0" smtClean="0">
                <a:solidFill>
                  <a:schemeClr val="tx2">
                    <a:lumMod val="50000"/>
                  </a:schemeClr>
                </a:solidFill>
              </a:rPr>
              <a:t>Такие инициативы помогают разнообразить студенческую жизнь и раскрыть таланты.</a:t>
            </a:r>
          </a:p>
          <a:p>
            <a:pPr algn="ctr"/>
            <a:r>
              <a:rPr lang="ru-RU" sz="2450" i="1" dirty="0" smtClean="0">
                <a:solidFill>
                  <a:schemeClr val="tx2">
                    <a:lumMod val="50000"/>
                  </a:schemeClr>
                </a:solidFill>
              </a:rPr>
              <a:t> Например, студенты могут организовывать благотворительные акции, спортивные соревнования, творческие мероприятия.</a:t>
            </a:r>
            <a:endParaRPr lang="ru-RU" sz="245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170" name="Picture 2" descr="https://sun9-32.userapi.com/impg/HSAb8zEekrESc-zxTmp4x7SV1oy3p2BTn4zkdw/Kehqo_fkeeo.jpg?size=1280x1280&amp;quality=95&amp;sign=bb0ca49b6cc692f579a138f0999acbfd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56073" y="1274618"/>
            <a:ext cx="3006436" cy="3006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s://sun9-74.userapi.com/impg/XjvlW-nHSNDzB2B2jhVmEisyWvl2JVTnvJPmow/ld5D5NT6re0.jpg?size=1280x999&amp;quality=95&amp;sign=2f4cfe4973aa4a47d2a302cab4a022f9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00945"/>
            <a:ext cx="3532563" cy="2757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s://sun9-80.userapi.com/impg/t_9YPptrZnsbMWBfsBGdB_5Vsk5v3-O9vgZbxw/_FiBXCrDV-0.jpg?size=1280x1280&amp;quality=95&amp;sign=d24e8855fa62bbf7153446200120c87c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9309" y="3602182"/>
            <a:ext cx="3255818" cy="325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8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02180" y="637309"/>
            <a:ext cx="49737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</a:rPr>
              <a:t>Также студенческая жизнь дает возможность быть частью активных общественных организаций, которые помогают развиваться как личность и вносить позитивные изменения в общество. Волонтерство, проведение благотворительных акций, экологические и социальные проекты – все это придает и наполняет нашу жизнь смыслом.</a:t>
            </a:r>
            <a:endParaRPr lang="ru-RU" sz="2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146" name="Picture 2" descr="https://sun9-10.userapi.com/impg/ACfpVCWwQx0VMDj7JEB-SnaQVuYD48HwToFC2w/dDoYWe4E0JY.jpg?size=1280x1280&amp;quality=95&amp;sign=3131155a9ae82737c2e9547328a0ece9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110" y="0"/>
            <a:ext cx="3020290" cy="302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s://sun9-80.userapi.com/impg/4gBSj3I30fiF-7p_HFmcRpIlZLFSFx5OY04jUg/ZPTjE8dTDqw.jpg?size=1280x1280&amp;quality=95&amp;sign=714fde75dfcf120378ca32ac67833f59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383" y="3532910"/>
            <a:ext cx="3117272" cy="311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s://sun9-17.userapi.com/impg/weXB-eafoHSy6F3SV4y6dTXVcrR_CR4yCRIxNg/YSQ0Ojnz0Rw.jpg?size=1280x1280&amp;quality=95&amp;sign=06b0ce1540aae2358d7dc7d049e91558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00655" y="3366655"/>
            <a:ext cx="3491345" cy="3491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9</a:t>
            </a:fld>
            <a:endParaRPr lang="ru-RU" noProof="0" dirty="0"/>
          </a:p>
        </p:txBody>
      </p:sp>
      <p:pic>
        <p:nvPicPr>
          <p:cNvPr id="4098" name="Picture 2" descr="https://sun9-51.userapi.com/impg/oELR3TfoUthL7M0kOsBSL368pLQA_t7Yk0cobw/shrwh0nexxA.jpg?size=1280x1280&amp;quality=95&amp;sign=9881f1b98de4bce0f929375a4529dc5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06982" cy="390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s://sun9-22.userapi.com/impg/OVDVLekgIhS9WL5aOFmhH_u_iNd3briS6Ez-cw/PnbZtfOS--o.jpg?size=1280x957&amp;quality=95&amp;sign=c60f79c3455b33055f6af5191a2906bc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90108"/>
            <a:ext cx="3835842" cy="286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sun9-35.userapi.com/impg/VHUbP1PlmNwa9eE97U3vTshbAccGs_irrZ_bxg/omg5GF19HkY.jpg?size=1280x1280&amp;quality=95&amp;sign=23be973e7be7de3dfc9bba03d85b4c55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56364" y="-17030"/>
            <a:ext cx="3771611" cy="3771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https://sun9-59.userapi.com/impg/53It0xWKTlEdjC1yHfll966cwRN-kdGkxk-cUQ/OTOcQux0q1k.jpg?size=1280x957&amp;quality=95&amp;sign=5afd62edbe15c56ca38bd8db6212a186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59669" y="0"/>
            <a:ext cx="4132331" cy="3089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https://sun9-7.userapi.com/impg/iJkLEBdtHID1MqF5gtjKgVu4GpcE-aSyyQ8Acw/bLtCESJtDls.jpg?size=1280x957&amp;quality=95&amp;sign=8a50bcf6a1af281c0bb89a61152179d5&amp;type=albu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34690" y="3789740"/>
            <a:ext cx="3823854" cy="2858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" name="Picture 12" descr="https://sun9-41.userapi.com/impg/Dth55CPpd_QPjnRnp6hDUtsYMslkrXN1LUFo3Q/HVxvJsM4SUI.jpg?size=1280x827&amp;quality=95&amp;sign=01be98eace37f3f373fb4acadcbc645b&amp;type=album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78593" y="3802686"/>
            <a:ext cx="4342916" cy="2805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7">
      <a:dk1>
        <a:sysClr val="windowText" lastClr="000000"/>
      </a:dk1>
      <a:lt1>
        <a:srgbClr val="D8D8D8"/>
      </a:lt1>
      <a:dk2>
        <a:srgbClr val="04617B"/>
      </a:dk2>
      <a:lt2>
        <a:srgbClr val="C9DA91"/>
      </a:lt2>
      <a:accent1>
        <a:srgbClr val="00B050"/>
      </a:accent1>
      <a:accent2>
        <a:srgbClr val="009DD9"/>
      </a:accent2>
      <a:accent3>
        <a:srgbClr val="FFFF00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50F309C-DE10-4641-9043-BB7E781AC4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393BED-762D-4FA3-96CF-866F426A04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024DF7-0783-4549-86B7-A48B29FBA9C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258</Words>
  <Application>Microsoft Office PowerPoint</Application>
  <PresentationFormat>Произвольный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ГАПОУ Со  Энгельский механико-технологический техникум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2023-04-07T12:25:01Z</dcterms:created>
  <dcterms:modified xsi:type="dcterms:W3CDTF">2023-11-05T11:25:37Z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