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6" r:id="rId3"/>
    <p:sldId id="276" r:id="rId4"/>
    <p:sldId id="268" r:id="rId5"/>
    <p:sldId id="277" r:id="rId6"/>
    <p:sldId id="274" r:id="rId7"/>
    <p:sldId id="269" r:id="rId8"/>
    <p:sldId id="275" r:id="rId9"/>
    <p:sldId id="280" r:id="rId10"/>
    <p:sldId id="281" r:id="rId11"/>
    <p:sldId id="279" r:id="rId12"/>
  </p:sldIdLst>
  <p:sldSz cx="12192000" cy="6858000"/>
  <p:notesSz cx="12192000" cy="6858000"/>
  <p:defaultTextStyle>
    <a:defPPr>
      <a:defRPr lang="ru-RU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75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Титульны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auto"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80E788D-6777-4F79-8092-10536251E7E8}" type="datetimeFigureOut">
              <a:rPr lang="ru-RU"/>
              <a:t>16.10.2023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C1D18E2E-5EDD-4732-AE46-A7E08705D4ED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80E788D-6777-4F79-8092-10536251E7E8}" type="datetimeFigureOut">
              <a:rPr lang="ru-RU"/>
              <a:t>16.10.2023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C1D18E2E-5EDD-4732-AE46-A7E08705D4ED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preserve="1" userDrawn="1">
  <p:cSld name="Вертикальный заголовок и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 bwMode="auto">
          <a:xfrm>
            <a:off x="8724900" y="365125"/>
            <a:ext cx="2628900" cy="5811838"/>
          </a:xfrm>
        </p:spPr>
        <p:txBody>
          <a:bodyPr vert="eaVert"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>
          <a:xfrm>
            <a:off x="838200" y="365125"/>
            <a:ext cx="7734300" cy="5811838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80E788D-6777-4F79-8092-10536251E7E8}" type="datetimeFigureOut">
              <a:rPr lang="ru-RU"/>
              <a:t>16.10.2023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C1D18E2E-5EDD-4732-AE46-A7E08705D4ED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Заголовок и объек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80E788D-6777-4F79-8092-10536251E7E8}" type="datetimeFigureOut">
              <a:rPr lang="ru-RU"/>
              <a:t>16.10.2023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C1D18E2E-5EDD-4732-AE46-A7E08705D4ED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Заголовок раздел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80E788D-6777-4F79-8092-10536251E7E8}" type="datetimeFigureOut">
              <a:rPr lang="ru-RU"/>
              <a:t>16.10.2023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C1D18E2E-5EDD-4732-AE46-A7E08705D4ED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Два объект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 bwMode="auto">
          <a:xfrm>
            <a:off x="838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6172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80E788D-6777-4F79-8092-10536251E7E8}" type="datetimeFigureOut">
              <a:rPr lang="ru-RU"/>
              <a:t>16.10.2023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C1D18E2E-5EDD-4732-AE46-A7E08705D4ED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Сравнение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39788" y="365125"/>
            <a:ext cx="10515600" cy="1325563"/>
          </a:xfrm>
        </p:spPr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839788" y="2505074"/>
            <a:ext cx="5157787" cy="368458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 bwMode="auto">
          <a:xfrm>
            <a:off x="6172200" y="2505074"/>
            <a:ext cx="5183188" cy="368458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80E788D-6777-4F79-8092-10536251E7E8}" type="datetimeFigureOut">
              <a:rPr lang="ru-RU"/>
              <a:t>16.10.2023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C1D18E2E-5EDD-4732-AE46-A7E08705D4ED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Только заголовок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80E788D-6777-4F79-8092-10536251E7E8}" type="datetimeFigureOut">
              <a:rPr lang="ru-RU"/>
              <a:t>16.10.2023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C1D18E2E-5EDD-4732-AE46-A7E08705D4ED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Пусто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80E788D-6777-4F79-8092-10536251E7E8}" type="datetimeFigureOut">
              <a:rPr lang="ru-RU"/>
              <a:t>16.10.2023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C1D18E2E-5EDD-4732-AE46-A7E08705D4ED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preserve="1" userDrawn="1">
  <p:cSld name="Объект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80E788D-6777-4F79-8092-10536251E7E8}" type="datetimeFigureOut">
              <a:rPr lang="ru-RU"/>
              <a:t>16.10.2023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C1D18E2E-5EDD-4732-AE46-A7E08705D4ED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preserve="1" userDrawn="1">
  <p:cSld name="Рисунок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80E788D-6777-4F79-8092-10536251E7E8}" type="datetimeFigureOut">
              <a:rPr lang="ru-RU"/>
              <a:t>16.10.2023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C1D18E2E-5EDD-4732-AE46-A7E08705D4ED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80E788D-6777-4F79-8092-10536251E7E8}" type="datetimeFigureOut">
              <a:rPr lang="ru-RU"/>
              <a:t>16.10.2023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1D18E2E-5EDD-4732-AE46-A7E08705D4ED}" type="slidenum">
              <a:rPr lang="ru-RU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>
        <a:lnSpc>
          <a:spcPct val="90000"/>
        </a:lnSpc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g"/><Relationship Id="rId3" Type="http://schemas.openxmlformats.org/officeDocument/2006/relationships/image" Target="../media/image7.jpg"/><Relationship Id="rId7" Type="http://schemas.openxmlformats.org/officeDocument/2006/relationships/image" Target="../media/image11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g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avatars.mds.yandex.net/i?id=bccf53ee9b1e87e61f8b962cbfc8c167d49f6e75-10122172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977" y="0"/>
            <a:ext cx="12202977" cy="68579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487488" y="404664"/>
            <a:ext cx="88569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УМНЫЙ ДОМ, РОЛЬ АЛИСЫ В СОВРЕМЕННОЙ СИСТЕМЕ</a:t>
            </a:r>
            <a:endParaRPr lang="ru-RU" sz="3600" b="1" dirty="0">
              <a:solidFill>
                <a:srgbClr val="0070C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032105" y="3068960"/>
            <a:ext cx="476552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ВЫПОЛНИЛА: ЛЮБИНА ВИКА</a:t>
            </a:r>
            <a:endParaRPr lang="ru-RU" sz="2400" dirty="0">
              <a:solidFill>
                <a:srgbClr val="0070C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ru-RU" sz="2400" dirty="0" smtClean="0">
                <a:solidFill>
                  <a:srgbClr val="0070C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УЧЕНИЦА </a:t>
            </a:r>
            <a:r>
              <a:rPr lang="ru-RU" sz="2400" dirty="0">
                <a:solidFill>
                  <a:srgbClr val="0070C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8</a:t>
            </a:r>
            <a:r>
              <a:rPr lang="ru-RU" sz="2400" dirty="0" smtClean="0">
                <a:solidFill>
                  <a:srgbClr val="0070C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2400" dirty="0">
                <a:solidFill>
                  <a:srgbClr val="0070C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«Д» КЛАССА</a:t>
            </a:r>
          </a:p>
          <a:p>
            <a:r>
              <a:rPr lang="ru-RU" sz="2400" dirty="0">
                <a:solidFill>
                  <a:srgbClr val="0070C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МАОУ СОШ № 154</a:t>
            </a:r>
          </a:p>
          <a:p>
            <a:endParaRPr lang="ru-RU" sz="2400" dirty="0">
              <a:solidFill>
                <a:srgbClr val="0070C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ru-RU" sz="2400" dirty="0">
                <a:solidFill>
                  <a:srgbClr val="0070C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РУКОВОДИТЕЛЬ ПРОЕКТА :</a:t>
            </a:r>
          </a:p>
          <a:p>
            <a:r>
              <a:rPr lang="ru-RU" sz="2400" dirty="0">
                <a:solidFill>
                  <a:srgbClr val="0070C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ГУЗЕ ОЛЬГА ЮРЬЕВНА</a:t>
            </a:r>
          </a:p>
          <a:p>
            <a:endParaRPr lang="ru-RU" sz="2400" dirty="0"/>
          </a:p>
        </p:txBody>
      </p:sp>
      <p:pic>
        <p:nvPicPr>
          <p:cNvPr id="5" name="Рисунок 4" descr="станция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18276" y="1633981"/>
            <a:ext cx="5184576" cy="47525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6200977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avatars.mds.yandex.net/i?id=bccf53ee9b1e87e61f8b962cbfc8c167d49f6e75-10122172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977" y="-34636"/>
            <a:ext cx="12202977" cy="68579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Объект 4" descr="&lt;strong&gt;Голосовой&lt;/strong&gt; &lt;strong&gt;помощник&lt;/strong&gt; «&lt;strong&gt;Алиса&lt;/strong&gt;» научилась искать музыку и запрещать детям ...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5447928" y="2060848"/>
            <a:ext cx="6172200" cy="45129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623392" y="620688"/>
            <a:ext cx="1058517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rgbClr val="0070C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/>
              </a:rPr>
              <a:t>Алиса не просто виртуальный ассистент, с которым можно весело провести время или решить какие-либо задачи. Алиса наш помощник в планировании умного </a:t>
            </a:r>
            <a:r>
              <a:rPr lang="ru-RU" sz="2800" b="1" dirty="0" smtClean="0">
                <a:solidFill>
                  <a:srgbClr val="0070C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/>
              </a:rPr>
              <a:t>дома.</a:t>
            </a:r>
            <a:endParaRPr lang="ru-RU" sz="2800" b="1" dirty="0">
              <a:solidFill>
                <a:srgbClr val="0070C0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885045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avatars.mds.yandex.net/i?id=bccf53ee9b1e87e61f8b962cbfc8c167d49f6e75-10122172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977" y="-3836"/>
            <a:ext cx="12202977" cy="68579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271464" y="1844824"/>
            <a:ext cx="928903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0070C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Спасибо за внимание</a:t>
            </a:r>
            <a:endParaRPr lang="ru-RU" sz="6600" b="1" dirty="0">
              <a:solidFill>
                <a:srgbClr val="0070C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13827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s://avatars.mds.yandex.net/i?id=bccf53ee9b1e87e61f8b962cbfc8c167d49f6e75-10122172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1" y="0"/>
            <a:ext cx="12202977" cy="68579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07369" y="548680"/>
            <a:ext cx="11161240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u="sng" dirty="0" smtClean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Актуальность темы</a:t>
            </a:r>
            <a:r>
              <a:rPr lang="ru-RU" sz="2800" b="1" i="1" dirty="0" smtClean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28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– изучить возможности, которые помогают улучшить качество жизни человека в его самом важном месте – в доме где он живет. </a:t>
            </a:r>
          </a:p>
          <a:p>
            <a:endParaRPr lang="ru-RU" sz="2800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ru-RU" sz="3200" b="1" i="1" u="sng" dirty="0" smtClean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Задачи: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Изучить, что такое умный дом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Выяснить, каковы были предки Алисы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Изучить роль Алисы в системе умного дома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Получить понятие о алгоритме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Создать буклет об умном доме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Попробовать  построить алгоритм для управления одной из систем.</a:t>
            </a:r>
            <a:endParaRPr lang="ru-RU" sz="32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25858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avatars.mds.yandex.net/i?id=bccf53ee9b1e87e61f8b962cbfc8c167d49f6e75-10122172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647" y="29344"/>
            <a:ext cx="12202977" cy="68579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39416" y="476672"/>
            <a:ext cx="110172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Алгоритм – это точно определённая инструкция применяя которую, можно получить решение задачи.  </a:t>
            </a:r>
            <a:endParaRPr lang="ru-RU" sz="28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4" name="Рисунок 3" descr="C:\Users\Любины\Desktop\419cd0e410c345f6723ef5e2b239cecb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7357" y="1819812"/>
            <a:ext cx="8712968" cy="46085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066197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avatars.mds.yandex.net/i?id=bccf53ee9b1e87e61f8b962cbfc8c167d49f6e75-10122172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977" y="-2"/>
            <a:ext cx="12202977" cy="68579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rcRect t="27792" b="27792"/>
          <a:stretch/>
        </p:blipFill>
        <p:spPr bwMode="auto">
          <a:xfrm>
            <a:off x="6312024" y="1772816"/>
            <a:ext cx="5654059" cy="446449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119335" y="980728"/>
            <a:ext cx="5966771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>
                <a:latin typeface="Cambria" panose="02040503050406030204" pitchFamily="18" charset="0"/>
                <a:ea typeface="Cambria" panose="02040503050406030204" pitchFamily="18" charset="0"/>
                <a:cs typeface="Times New Roman"/>
              </a:rPr>
              <a:t>Алиса виртуальный голосовой помощник, созданный компанией Яндекс. Алиса распознаёт речь, имитирует живой диалог. Решает прикладные задачи. Постоянно и интенсивно развивается.</a:t>
            </a:r>
          </a:p>
        </p:txBody>
      </p:sp>
    </p:spTree>
    <p:extLst>
      <p:ext uri="{BB962C8B-B14F-4D97-AF65-F5344CB8AC3E}">
        <p14:creationId xmlns:p14="http://schemas.microsoft.com/office/powerpoint/2010/main" val="1462791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avatars.mds.yandex.net/i?id=bccf53ee9b1e87e61f8b962cbfc8c167d49f6e75-10122172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977" y="-3836"/>
            <a:ext cx="12202977" cy="68579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95400" y="836712"/>
            <a:ext cx="54006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ПЛЮСЫ:</a:t>
            </a:r>
          </a:p>
          <a:p>
            <a:pPr marL="285750" indent="-285750">
              <a:buFontTx/>
              <a:buChar char="-"/>
            </a:pPr>
            <a:r>
              <a:rPr lang="ru-RU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Очень большой набор возможностей</a:t>
            </a:r>
          </a:p>
          <a:p>
            <a:pPr marL="285750" indent="-285750">
              <a:buFontTx/>
              <a:buChar char="-"/>
            </a:pPr>
            <a:r>
              <a:rPr lang="ru-RU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Удобное управление</a:t>
            </a:r>
          </a:p>
          <a:p>
            <a:pPr marL="285750" indent="-285750">
              <a:buFontTx/>
              <a:buChar char="-"/>
            </a:pPr>
            <a:r>
              <a:rPr lang="ru-RU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Алиса способна поддерживать беседу</a:t>
            </a:r>
          </a:p>
          <a:p>
            <a:pPr marL="285750" indent="-285750">
              <a:buFontTx/>
              <a:buChar char="-"/>
            </a:pPr>
            <a:r>
              <a:rPr lang="ru-RU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Разработана специально для отечественного пользователя</a:t>
            </a:r>
          </a:p>
          <a:p>
            <a:pPr marL="285750" indent="-285750">
              <a:buFontTx/>
              <a:buChar char="-"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384032" y="908720"/>
            <a:ext cx="491841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МИНУСЫ:</a:t>
            </a:r>
          </a:p>
          <a:p>
            <a:r>
              <a:rPr lang="ru-RU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Урезанный функционал на мобильных </a:t>
            </a:r>
          </a:p>
          <a:p>
            <a:r>
              <a:rPr lang="ru-RU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оперативных  системах</a:t>
            </a:r>
            <a:endParaRPr lang="ru-RU" sz="24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3512" y="4293096"/>
            <a:ext cx="2337261" cy="233726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144" y="4293096"/>
            <a:ext cx="2487086" cy="2487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57803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avatars.mds.yandex.net/i?id=bccf53ee9b1e87e61f8b962cbfc8c167d49f6e75-10122172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977" y="-2"/>
            <a:ext cx="12202977" cy="68579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Объект 4" descr="Умная колонка &lt;strong&gt;Яндекс Станция&lt;/strong&gt; мини YNDX-0004 цвет белый – купить в ...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217818" y="172659"/>
            <a:ext cx="3024336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Объект 5" descr="Gnomio Smart Watch for Windows Phone | Gadgetsin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4129442" y="304283"/>
            <a:ext cx="3922138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Объект 4" descr="&lt;strong&gt;Умная&lt;/strong&gt; &lt;strong&gt;колонка&lt;/strong&gt; JBL Link Music &lt;strong&gt;с&lt;/strong&gt; &lt;strong&gt;Алисой&lt;/strong&gt; черная купить в Минске &lt;strong&gt;с&lt;/strong&gt; ценами в ...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8726574" y="154525"/>
            <a:ext cx="3042470" cy="30424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Объект 5" descr="Яндекс Телевизор &lt;strong&gt;умный&lt;/strong&gt; &lt;strong&gt;с&lt;/strong&gt; &lt;strong&gt;Алисой&lt;/strong&gt; – купить, цена, фото, характеристики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217818" y="3573016"/>
            <a:ext cx="3136373" cy="31363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Объект 5" descr="ТОП-5 умных GSM розеток, которые экономят электроэнергию в 2021 ..."/>
          <p:cNvPicPr>
            <a:picLocks noChangeAspect="1"/>
          </p:cNvPicPr>
          <p:nvPr/>
        </p:nvPicPr>
        <p:blipFill>
          <a:blip r:embed="rId7"/>
          <a:stretch/>
        </p:blipFill>
        <p:spPr bwMode="auto">
          <a:xfrm>
            <a:off x="3754410" y="2941455"/>
            <a:ext cx="4464496" cy="31990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Объект 4" descr="&lt;strong&gt;Умная лампа&lt;/strong&gt; Hiper IoT G95 Filament Vintage LED E27 Wi-Fi – купить в ..."/>
          <p:cNvPicPr>
            <a:picLocks noChangeAspect="1"/>
          </p:cNvPicPr>
          <p:nvPr/>
        </p:nvPicPr>
        <p:blipFill>
          <a:blip r:embed="rId8"/>
          <a:stretch/>
        </p:blipFill>
        <p:spPr bwMode="auto">
          <a:xfrm>
            <a:off x="8704576" y="3460007"/>
            <a:ext cx="2924940" cy="29249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750526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avatars.mds.yandex.net/i?id=bccf53ee9b1e87e61f8b962cbfc8c167d49f6e75-10122172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977" y="0"/>
            <a:ext cx="12202977" cy="68579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39416" y="692696"/>
            <a:ext cx="1116124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Включить и настроить колонку (необходимо наличие интернета,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Wi-Fi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ru-RU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Дождитесь приветствия Алисы </a:t>
            </a:r>
            <a:endParaRPr lang="ru-RU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Открыть приложение дом с Алисой (на экране появится информация, что найдена станция).</a:t>
            </a:r>
            <a:endParaRPr lang="ru-RU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Подключаемся.</a:t>
            </a:r>
            <a:endParaRPr lang="ru-RU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приложении настраиваем необходимые нам функции. </a:t>
            </a:r>
            <a:endParaRPr lang="ru-RU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6:30 утра включить свет в моей комнате.</a:t>
            </a:r>
            <a:endParaRPr lang="ru-RU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6:40 подключиться к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мультируму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(музыка под которую можно сделать зарядку и продолжить собираться в школу)</a:t>
            </a:r>
            <a:endParaRPr lang="ru-RU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7:00 уже вскипячен чайник. </a:t>
            </a:r>
            <a:endParaRPr lang="ru-RU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Перед выходом в школу, управляя голосом, отключить свет.</a:t>
            </a:r>
            <a:endParaRPr lang="ru-RU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13:00 запустить робот пылесос.</a:t>
            </a:r>
            <a:endParaRPr lang="ru-RU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800"/>
              </a:spcAft>
              <a:buFont typeface="+mj-lt"/>
              <a:buAutoNum type="arabicPeriod"/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 17:00 охладить комнату до +20 градусов</a:t>
            </a: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95800" y="0"/>
            <a:ext cx="32103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Алгоритм</a:t>
            </a:r>
            <a:endParaRPr lang="ru-RU" sz="4000" b="1" i="1" dirty="0">
              <a:solidFill>
                <a:srgbClr val="FF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82088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avatars.mds.yandex.net/i?id=bccf53ee9b1e87e61f8b962cbfc8c167d49f6e75-10122172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977" y="-3836"/>
            <a:ext cx="12202977" cy="68579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95400" y="476672"/>
            <a:ext cx="10801200" cy="37375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4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Анкета.</a:t>
            </a:r>
            <a:endParaRPr lang="ru-RU" sz="32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1.Знаете ли вы о голосовых помощниках?                                       Да     Нет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2.Можете назвать несколько голосовых помощников?                  Да     Нет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Знаете ли вы о голосовой помощнице Алиса?                             Да     Нет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Ваши знания о существовании Умного дома с Алисой?            Да     Нет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Можете назвать известные вам элементы умного дома?            Да     Нет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95400" y="4509120"/>
            <a:ext cx="10801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К анкетированию было привлечено 50 человек разного возраста и всем предложено ответить на 5 вопросов.</a:t>
            </a:r>
            <a:endParaRPr lang="ru-RU" sz="28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82483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avatars.mds.yandex.net/i?id=bccf53ee9b1e87e61f8b962cbfc8c167d49f6e75-10122172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977" y="-3836"/>
            <a:ext cx="12202977" cy="68579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07368" y="764704"/>
            <a:ext cx="11665296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ВЫВОДЫ:</a:t>
            </a:r>
          </a:p>
          <a:p>
            <a:pPr marL="571500" indent="-571500">
              <a:buFont typeface="Wingdings" panose="05000000000000000000" pitchFamily="2" charset="2"/>
              <a:buChar char="§"/>
            </a:pPr>
            <a:r>
              <a:rPr lang="ru-RU" sz="3600" dirty="0" smtClean="0">
                <a:latin typeface="Cambria" panose="02040503050406030204" pitchFamily="18" charset="0"/>
                <a:ea typeface="Cambria" panose="02040503050406030204" pitchFamily="18" charset="0"/>
              </a:rPr>
              <a:t>Изучила литературу о системе умный дом</a:t>
            </a:r>
          </a:p>
          <a:p>
            <a:pPr marL="571500" indent="-571500">
              <a:buFont typeface="Wingdings" panose="05000000000000000000" pitchFamily="2" charset="2"/>
              <a:buChar char="§"/>
            </a:pPr>
            <a:r>
              <a:rPr lang="ru-RU" sz="3600" dirty="0" smtClean="0">
                <a:latin typeface="Cambria" panose="02040503050406030204" pitchFamily="18" charset="0"/>
                <a:ea typeface="Cambria" panose="02040503050406030204" pitchFamily="18" charset="0"/>
              </a:rPr>
              <a:t>Изучила возможности Алисы в системе умный дом</a:t>
            </a:r>
          </a:p>
          <a:p>
            <a:pPr marL="571500" indent="-571500">
              <a:buFont typeface="Wingdings" panose="05000000000000000000" pitchFamily="2" charset="2"/>
              <a:buChar char="§"/>
            </a:pPr>
            <a:r>
              <a:rPr lang="ru-RU" sz="3600" dirty="0" smtClean="0">
                <a:latin typeface="Cambria" panose="02040503050406030204" pitchFamily="18" charset="0"/>
                <a:ea typeface="Cambria" panose="02040503050406030204" pitchFamily="18" charset="0"/>
              </a:rPr>
              <a:t>Создала алгоритм управления в умном доме при помощи Алисы.</a:t>
            </a:r>
          </a:p>
          <a:p>
            <a:pPr marL="571500" indent="-571500">
              <a:buFont typeface="Wingdings" panose="05000000000000000000" pitchFamily="2" charset="2"/>
              <a:buChar char="§"/>
            </a:pPr>
            <a:r>
              <a:rPr lang="ru-RU" sz="3600" dirty="0" smtClean="0">
                <a:latin typeface="Cambria" panose="02040503050406030204" pitchFamily="18" charset="0"/>
                <a:ea typeface="Cambria" panose="02040503050406030204" pitchFamily="18" charset="0"/>
              </a:rPr>
              <a:t>Изготовила брошюру в виде рекомендаций. </a:t>
            </a:r>
            <a:endParaRPr lang="ru-RU" sz="36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833126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295</TotalTime>
  <Words>387</Words>
  <Application>Microsoft Office PowerPoint</Application>
  <DocSecurity>0</DocSecurity>
  <PresentationFormat>Широкоэкранный</PresentationFormat>
  <Paragraphs>53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Cambria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Исследовательский проект</dc:title>
  <dc:subject/>
  <dc:creator>71-2022-4</dc:creator>
  <cp:keywords/>
  <dc:description/>
  <cp:lastModifiedBy>Любины</cp:lastModifiedBy>
  <cp:revision>31</cp:revision>
  <dcterms:created xsi:type="dcterms:W3CDTF">2023-03-10T04:38:17Z</dcterms:created>
  <dcterms:modified xsi:type="dcterms:W3CDTF">2023-10-16T07:47:24Z</dcterms:modified>
  <cp:category/>
  <dc:identifier/>
  <cp:contentStatus/>
  <dc:language/>
  <cp:version/>
</cp:coreProperties>
</file>