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6323" autoAdjust="0"/>
  </p:normalViewPr>
  <p:slideViewPr>
    <p:cSldViewPr>
      <p:cViewPr varScale="1">
        <p:scale>
          <a:sx n="63" d="100"/>
          <a:sy n="63" d="100"/>
        </p:scale>
        <p:origin x="-136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9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E5FC3-8DDF-49B9-B4D8-3FF5A6FE070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91C15-262C-41E8-902F-10864DEDF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1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B63D34E-E071-4D25-973E-F636D62D9187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5B10052-8FC0-44F6-9651-8579B04947A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3568" y="260648"/>
            <a:ext cx="8064896" cy="6264696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проект на тему:</a:t>
            </a:r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в современном мире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 и зло в нашей жизни. В чем свобода человека?</a:t>
            </a:r>
            <a:br>
              <a:rPr lang="ru-RU" sz="3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учащихся 3-4 классов    МБОУ «Гимазия№19»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Московской области</a:t>
            </a:r>
            <a:b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Авторы: Даниелян М.Г.</a:t>
            </a:r>
            <a:r>
              <a:rPr lang="ru-RU" sz="18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168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2428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1.Вам интересна была </a:t>
            </a:r>
            <a:r>
              <a:rPr lang="ru-RU" sz="24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-игра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Как вы считаете, проблема, над которой мы работали, важна для нас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Что вам понравилось и запомнилось в игре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Какие выводы вы сделали для себя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148064" y="4090168"/>
            <a:ext cx="3168352" cy="25082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4117570"/>
            <a:ext cx="3180052" cy="241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630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827584" y="1124744"/>
            <a:ext cx="7596188" cy="543401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нравственного опыта поведения, развития умений, навыков вести беседу. Формировать у учащихся представлений об основных понятиях «добро» и «зло».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углубить представления детей о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добре и   зле. Помогать учащимся осознавать в жизни стремление человека к добру, избегать зло.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37983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95537" y="1628800"/>
            <a:ext cx="8136903" cy="482453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2600" dirty="0" smtClean="0"/>
              <a:t>    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Средства:  ресурсы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Интернета: поисковые системы и отдельно взятые сайты,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библиотеки и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энциклопедии,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 на основе открытых (доступных) баз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</a:t>
            </a:r>
            <a:r>
              <a:rPr lang="ru-RU" sz="2600" dirty="0" smtClean="0"/>
              <a:t>.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 проекта: игровые технологии,      личностно-ориентированные.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работы: групповая, индивидуальная, фронтальная.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 деятельности: классный час в виде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-игры.</a:t>
            </a:r>
          </a:p>
          <a:p>
            <a:endParaRPr lang="ru-RU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195736" y="836712"/>
            <a:ext cx="5601816" cy="1152128"/>
          </a:xfrm>
        </p:spPr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</a:rPr>
              <a:t>Инн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овационность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проекта: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73428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453650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</a:t>
            </a:r>
            <a:r>
              <a:rPr lang="ru-RU" sz="3600" dirty="0" smtClean="0">
                <a:solidFill>
                  <a:schemeClr val="tx2"/>
                </a:solidFill>
              </a:rPr>
              <a:t/>
            </a:r>
            <a:br>
              <a:rPr lang="ru-RU" sz="3600" dirty="0" smtClean="0">
                <a:solidFill>
                  <a:schemeClr val="tx2"/>
                </a:solidFill>
              </a:rPr>
            </a:br>
            <a:r>
              <a:rPr lang="ru-RU" sz="33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Начальный этап: организационный момент</a:t>
            </a:r>
            <a:r>
              <a:rPr lang="ru-RU" sz="2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постановка </a:t>
            </a:r>
            <a:r>
              <a:rPr lang="ru-RU" sz="2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проблемного вопроса, определение темы </a:t>
            </a: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урока, постановка  целей и задач.</a:t>
            </a:r>
            <a:b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Ролевой этап: распределение ролей между участниками группы, знакомство с критериями оценки групповой деятельности и конечного продукта, самостоятельная деятельность по поиску информации</a:t>
            </a:r>
            <a:r>
              <a:rPr lang="ru-RU" sz="2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совместная </a:t>
            </a: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участников группы по подготовка конечного продукта.</a:t>
            </a:r>
            <a:b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3.Заключительный этап: рефлексия и подведение итогов игры.</a:t>
            </a:r>
            <a:b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3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3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946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5112568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Учебный материал на этапе        </a:t>
            </a: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объяснения</a:t>
            </a: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Словари:  толковый словарь русского языка С.И. Ожегова, толковый словарь живого великорусского языка  В.И. Даля.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Сказки:  русская народная сказка «Морозко», сказка Г. Х. Андерсена «Снежная королева», сказка Ш. Перро «Золушка.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Пословицы, притча о добре и зле,  стихи о добре и зле, сборник стихов В. Никольског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646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4032448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материал на этапе закрепления:</a:t>
            </a:r>
            <a:b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Просмотр сказок  и аудиокниги для детей</a:t>
            </a:r>
            <a:r>
              <a:rPr lang="en-US" sz="3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2.Аудио стихи,  использование изобразительно-выразительных средств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93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826976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материал на этапе опроса</a:t>
            </a:r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1.Работа с текстом, работа со словарями.</a:t>
            </a:r>
            <a:b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2.Работа с раздаточным 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материалом, работа с 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пословицами. </a:t>
            </a:r>
            <a:b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Чтение стихотворений о добре и зле.</a:t>
            </a:r>
            <a:b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403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39492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 и задания</a:t>
            </a:r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2"/>
                </a:solidFill>
              </a:rPr>
              <a:t/>
            </a:r>
            <a:br>
              <a:rPr lang="ru-RU" sz="40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1.Работа с текстом:  «Древняя притча» </a:t>
            </a:r>
            <a:b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Какой смысл имеют слова «добрые» и злые»</a:t>
            </a:r>
            <a:r>
              <a:rPr lang="en-US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Каких людей можно назвать добрыми, а каких злыми</a:t>
            </a:r>
            <a:r>
              <a:rPr lang="en-US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2.Работа с пословицами:</a:t>
            </a:r>
            <a:b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пословицы вы собрали о добре, а какие о зле</a:t>
            </a:r>
            <a:r>
              <a:rPr lang="en-US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Если бы вас попросили изобразить рисунок «добро», то что бы вы нарисовали</a:t>
            </a:r>
            <a:r>
              <a:rPr lang="en-US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724128" y="855059"/>
            <a:ext cx="2520280" cy="18676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848569"/>
            <a:ext cx="2880320" cy="196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46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81040"/>
            <a:ext cx="8229600" cy="6336704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Примерные ответы учащихся</a:t>
            </a:r>
            <a:b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Что такое добро</a:t>
            </a:r>
            <a:r>
              <a:rPr lang="en-US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все хорошее и красивое.</a:t>
            </a:r>
            <a:b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Что такое зло</a:t>
            </a:r>
            <a:r>
              <a:rPr lang="en-US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все плохое и темное.</a:t>
            </a:r>
            <a:b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Встречали ли вы в своей</a:t>
            </a:r>
            <a:b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жизни добрых и злых людей</a:t>
            </a:r>
            <a:r>
              <a:rPr lang="en-US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Да, встречали.</a:t>
            </a:r>
            <a:b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Каких людей можно назвать добрыми, а каких злыми</a:t>
            </a:r>
            <a:r>
              <a:rPr lang="en-US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Добрые- это те, кто делают добрые дела, а злые- те, которые несут зло.</a:t>
            </a:r>
            <a:endParaRPr lang="ru-RU" sz="27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7432" y="404664"/>
            <a:ext cx="2379712" cy="17847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436096" y="2420888"/>
            <a:ext cx="3261048" cy="230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0060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257</TotalTime>
  <Words>146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Образовательный проект на тему: «Человек в современном мире»  Добро и зло в нашей жизни. В чем свобода человека?  для учащихся 3-4 классов    МБОУ «Гимазия№19»   Московской области                                                                                            Авторы: Даниелян М.Г. .</vt:lpstr>
      <vt:lpstr>Презентация PowerPoint</vt:lpstr>
      <vt:lpstr>Инновационность проекта::</vt:lpstr>
      <vt:lpstr>Методическая разработка 1. Начальный этап: организационный момент,  постановка  проблемного вопроса, определение темы урока, постановка  целей и задач. 2. Ролевой этап: распределение ролей между участниками группы, знакомство с критериями оценки групповой деятельности и конечного продукта, самостоятельная деятельность по поиску информации, совместная деятельность участников группы по подготовка конечного продукта. 3.Заключительный этап: рефлексия и подведение итогов игры.    </vt:lpstr>
      <vt:lpstr>      Учебный материал на этапе           объяснения  1. Словари:  толковый словарь русского языка С.И. Ожегова, толковый словарь живого великорусского языка  В.И. Даля. 2. Сказки:  русская народная сказка «Морозко», сказка Г. Х. Андерсена «Снежная королева», сказка Ш. Перро «Золушка. 3. Пословицы, притча о добре и зле,  стихи о добре и зле, сборник стихов В. Никольского .</vt:lpstr>
      <vt:lpstr>Учебный материал на этапе закрепления:  1. Просмотр сказок  и аудиокниги для детей             2.Аудио стихи,  использование изобразительно-выразительных средств.</vt:lpstr>
      <vt:lpstr>Учебный материал на этапе опроса  1.Работа с текстом, работа со словарями.    2.Работа с раздаточным материалом, работа с пословицами.   3. Чтение стихотворений о добре и зле. </vt:lpstr>
      <vt:lpstr>Проблемные вопросы и задания     1.Работа с текстом:  «Древняя притча»   Какой смысл имеют слова «добрые» и злые»? Каких людей можно назвать добрыми, а каких злыми?  2.Работа с пословицами: Какие пословицы вы собрали о добре, а какие о зле? 3. Если бы вас попросили изобразить рисунок «добро», то что бы вы нарисовали?</vt:lpstr>
      <vt:lpstr>Примерные ответы учащихся  1. Что такое добро?   Это все хорошее и красивое. 2. Что такое зло? Это все плохое и темное. 3. Встречали ли вы в своей  жизни добрых и злых людей? Да, встречали. 4. Каких людей можно назвать добрыми, а каких злыми? Добрые- это те, кто делают добрые дела, а злые- те, которые несут зло.</vt:lpstr>
      <vt:lpstr>                 Рефлексия  1.Вам интересна была квест-игра? 2. Как вы считаете, проблема, над которой мы работали, важна для нас? 3. Что вам понравилось и запомнилось в игре? 4. Какие выводы вы сделали для себя?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проекта Образовательный проект на тему: «Человек в современном мире»    Добро и зло в нашей жизни. В чем свобода человека?    для учащихся 3-4 классов МБОУ «Гимназия№19» Московской области</dc:title>
  <dc:creator>Учитель К-202</dc:creator>
  <cp:lastModifiedBy>Учитель К-202</cp:lastModifiedBy>
  <cp:revision>26</cp:revision>
  <dcterms:created xsi:type="dcterms:W3CDTF">2022-10-13T10:44:11Z</dcterms:created>
  <dcterms:modified xsi:type="dcterms:W3CDTF">2023-12-14T10:33:27Z</dcterms:modified>
</cp:coreProperties>
</file>