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17DE31-B964-44F7-9959-C9CCA480771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B07B09-D6D8-4D25-93DC-7EFF33EAC47C}">
      <dgm:prSet phldrT="[Текст]" custT="1"/>
      <dgm:spPr/>
      <dgm:t>
        <a:bodyPr/>
        <a:lstStyle/>
        <a:p>
          <a:r>
            <a:rPr lang="ru-RU" sz="2000" i="1" dirty="0" smtClean="0"/>
            <a:t>Заболевания нервной системы</a:t>
          </a:r>
          <a:endParaRPr lang="ru-RU" sz="2000" dirty="0"/>
        </a:p>
      </dgm:t>
    </dgm:pt>
    <dgm:pt modelId="{F7A3875F-C108-42E5-A1D6-52FEF0B2C211}" type="parTrans" cxnId="{851B2948-8678-4874-8E27-BF301901D38A}">
      <dgm:prSet/>
      <dgm:spPr/>
      <dgm:t>
        <a:bodyPr/>
        <a:lstStyle/>
        <a:p>
          <a:endParaRPr lang="ru-RU"/>
        </a:p>
      </dgm:t>
    </dgm:pt>
    <dgm:pt modelId="{51A8854D-422D-4DF2-AC3F-9D57F874BBBD}" type="sibTrans" cxnId="{851B2948-8678-4874-8E27-BF301901D38A}">
      <dgm:prSet/>
      <dgm:spPr/>
      <dgm:t>
        <a:bodyPr/>
        <a:lstStyle/>
        <a:p>
          <a:endParaRPr lang="ru-RU"/>
        </a:p>
      </dgm:t>
    </dgm:pt>
    <dgm:pt modelId="{A8D99822-82AB-466E-A7CA-491CBBB541AA}">
      <dgm:prSet phldrT="[Текст]" custT="1"/>
      <dgm:spPr/>
      <dgm:t>
        <a:bodyPr/>
        <a:lstStyle/>
        <a:p>
          <a:r>
            <a:rPr lang="ru-RU" sz="2000" dirty="0" smtClean="0"/>
            <a:t>детский церебральный паралич </a:t>
          </a:r>
          <a:endParaRPr lang="ru-RU" sz="2000" dirty="0"/>
        </a:p>
      </dgm:t>
    </dgm:pt>
    <dgm:pt modelId="{6F18E428-937B-40C2-838E-A96474C08352}" type="parTrans" cxnId="{E8639D60-FDFC-4194-8725-E787F09C8F84}">
      <dgm:prSet/>
      <dgm:spPr/>
      <dgm:t>
        <a:bodyPr/>
        <a:lstStyle/>
        <a:p>
          <a:endParaRPr lang="ru-RU"/>
        </a:p>
      </dgm:t>
    </dgm:pt>
    <dgm:pt modelId="{22D23918-EC47-43F2-8B6A-9FDC3CD017FF}" type="sibTrans" cxnId="{E8639D60-FDFC-4194-8725-E787F09C8F84}">
      <dgm:prSet/>
      <dgm:spPr/>
      <dgm:t>
        <a:bodyPr/>
        <a:lstStyle/>
        <a:p>
          <a:endParaRPr lang="ru-RU"/>
        </a:p>
      </dgm:t>
    </dgm:pt>
    <dgm:pt modelId="{9FFA1F83-1046-49B1-B996-46CCA2A32B83}">
      <dgm:prSet phldrT="[Текст]" custT="1"/>
      <dgm:spPr/>
      <dgm:t>
        <a:bodyPr/>
        <a:lstStyle/>
        <a:p>
          <a:r>
            <a:rPr lang="ru-RU" sz="2000" dirty="0" smtClean="0"/>
            <a:t>полиомиелит</a:t>
          </a:r>
          <a:endParaRPr lang="ru-RU" sz="2000" dirty="0"/>
        </a:p>
      </dgm:t>
    </dgm:pt>
    <dgm:pt modelId="{52EAF152-D224-48EB-9FE8-D6394E4F5548}" type="parTrans" cxnId="{4C5638F3-BF49-4FE6-ADA8-C6C924920ADF}">
      <dgm:prSet/>
      <dgm:spPr/>
      <dgm:t>
        <a:bodyPr/>
        <a:lstStyle/>
        <a:p>
          <a:endParaRPr lang="ru-RU"/>
        </a:p>
      </dgm:t>
    </dgm:pt>
    <dgm:pt modelId="{CE83F868-A44C-4AE4-871F-06B71A979C33}" type="sibTrans" cxnId="{4C5638F3-BF49-4FE6-ADA8-C6C924920ADF}">
      <dgm:prSet/>
      <dgm:spPr/>
      <dgm:t>
        <a:bodyPr/>
        <a:lstStyle/>
        <a:p>
          <a:endParaRPr lang="ru-RU"/>
        </a:p>
      </dgm:t>
    </dgm:pt>
    <dgm:pt modelId="{74DC91CE-07DD-4D90-8C93-968E40F04AEE}">
      <dgm:prSet phldrT="[Текст]" custT="1"/>
      <dgm:spPr/>
      <dgm:t>
        <a:bodyPr/>
        <a:lstStyle/>
        <a:p>
          <a:r>
            <a:rPr lang="ru-RU" sz="2000" i="1" dirty="0" smtClean="0"/>
            <a:t>Врожденная патология</a:t>
          </a:r>
          <a:endParaRPr lang="ru-RU" sz="2000" i="1" dirty="0"/>
        </a:p>
      </dgm:t>
    </dgm:pt>
    <dgm:pt modelId="{B280CD11-33DC-45EB-8E55-7897A3370A8F}" type="parTrans" cxnId="{B3FA4BCF-3AE4-45A4-9D87-901AB94A20A1}">
      <dgm:prSet/>
      <dgm:spPr/>
      <dgm:t>
        <a:bodyPr/>
        <a:lstStyle/>
        <a:p>
          <a:endParaRPr lang="ru-RU"/>
        </a:p>
      </dgm:t>
    </dgm:pt>
    <dgm:pt modelId="{76DA6A64-0D05-4CEA-82FE-D2E8755FF49A}" type="sibTrans" cxnId="{B3FA4BCF-3AE4-45A4-9D87-901AB94A20A1}">
      <dgm:prSet/>
      <dgm:spPr/>
      <dgm:t>
        <a:bodyPr/>
        <a:lstStyle/>
        <a:p>
          <a:endParaRPr lang="ru-RU"/>
        </a:p>
      </dgm:t>
    </dgm:pt>
    <dgm:pt modelId="{492ECDE7-3693-498A-B96D-25BE4C75ECA9}">
      <dgm:prSet phldrT="[Текст]" custT="1"/>
      <dgm:spPr/>
      <dgm:t>
        <a:bodyPr/>
        <a:lstStyle/>
        <a:p>
          <a:r>
            <a:rPr lang="ru-RU" sz="2000" dirty="0" smtClean="0"/>
            <a:t>врожденный вывих бедра</a:t>
          </a:r>
          <a:endParaRPr lang="ru-RU" sz="2000" dirty="0"/>
        </a:p>
      </dgm:t>
    </dgm:pt>
    <dgm:pt modelId="{D9517F54-58B5-4A8D-B778-3136A8094931}" type="parTrans" cxnId="{B8662FAD-223C-44FA-B874-8363BBE0DAB6}">
      <dgm:prSet/>
      <dgm:spPr/>
      <dgm:t>
        <a:bodyPr/>
        <a:lstStyle/>
        <a:p>
          <a:endParaRPr lang="ru-RU"/>
        </a:p>
      </dgm:t>
    </dgm:pt>
    <dgm:pt modelId="{694A81D1-B09E-4739-B912-C1043D1D69E3}" type="sibTrans" cxnId="{B8662FAD-223C-44FA-B874-8363BBE0DAB6}">
      <dgm:prSet/>
      <dgm:spPr/>
      <dgm:t>
        <a:bodyPr/>
        <a:lstStyle/>
        <a:p>
          <a:endParaRPr lang="ru-RU"/>
        </a:p>
      </dgm:t>
    </dgm:pt>
    <dgm:pt modelId="{89CE293E-6F79-4973-9CFC-27F072626055}">
      <dgm:prSet phldrT="[Текст]" custT="1"/>
      <dgm:spPr/>
      <dgm:t>
        <a:bodyPr/>
        <a:lstStyle/>
        <a:p>
          <a:r>
            <a:rPr lang="ru-RU" sz="2000" i="1" dirty="0" smtClean="0"/>
            <a:t>Приобретенные заболевания</a:t>
          </a:r>
          <a:endParaRPr lang="ru-RU" sz="2000" i="1" dirty="0"/>
        </a:p>
      </dgm:t>
    </dgm:pt>
    <dgm:pt modelId="{7078B051-9D46-443E-A1A6-460A86D1E9E1}" type="parTrans" cxnId="{2F7EC3A0-14EB-4038-A1E0-7D8A9DB85F01}">
      <dgm:prSet/>
      <dgm:spPr/>
      <dgm:t>
        <a:bodyPr/>
        <a:lstStyle/>
        <a:p>
          <a:endParaRPr lang="ru-RU"/>
        </a:p>
      </dgm:t>
    </dgm:pt>
    <dgm:pt modelId="{2EDCDE0F-5222-41AB-956A-71610C7EF25E}" type="sibTrans" cxnId="{2F7EC3A0-14EB-4038-A1E0-7D8A9DB85F01}">
      <dgm:prSet/>
      <dgm:spPr/>
      <dgm:t>
        <a:bodyPr/>
        <a:lstStyle/>
        <a:p>
          <a:endParaRPr lang="ru-RU"/>
        </a:p>
      </dgm:t>
    </dgm:pt>
    <dgm:pt modelId="{CBD1C161-4FF8-47FD-98F5-A2E1BDCB8F6B}">
      <dgm:prSet phldrT="[Текст]"/>
      <dgm:spPr/>
      <dgm:t>
        <a:bodyPr/>
        <a:lstStyle/>
        <a:p>
          <a:r>
            <a:rPr lang="ru-RU" dirty="0" smtClean="0"/>
            <a:t>травматические повреждения спинного мозга, головного мозга и конечностей</a:t>
          </a:r>
          <a:endParaRPr lang="ru-RU" dirty="0"/>
        </a:p>
      </dgm:t>
    </dgm:pt>
    <dgm:pt modelId="{071FE85D-751B-42A7-B5BB-67EE71188536}" type="parTrans" cxnId="{6112C592-390B-487F-BD0A-D04CF0C7840C}">
      <dgm:prSet/>
      <dgm:spPr/>
      <dgm:t>
        <a:bodyPr/>
        <a:lstStyle/>
        <a:p>
          <a:endParaRPr lang="ru-RU"/>
        </a:p>
      </dgm:t>
    </dgm:pt>
    <dgm:pt modelId="{96A96CBD-89AB-45CE-98E3-99DFE6F99D89}" type="sibTrans" cxnId="{6112C592-390B-487F-BD0A-D04CF0C7840C}">
      <dgm:prSet/>
      <dgm:spPr/>
      <dgm:t>
        <a:bodyPr/>
        <a:lstStyle/>
        <a:p>
          <a:endParaRPr lang="ru-RU"/>
        </a:p>
      </dgm:t>
    </dgm:pt>
    <dgm:pt modelId="{E6C3F111-7CBF-44CE-8F03-A2FF6EAEB453}">
      <dgm:prSet phldrT="[Текст]" custT="1"/>
      <dgm:spPr/>
      <dgm:t>
        <a:bodyPr/>
        <a:lstStyle/>
        <a:p>
          <a:r>
            <a:rPr lang="ru-RU" sz="2000" dirty="0" smtClean="0"/>
            <a:t>кривошея</a:t>
          </a:r>
          <a:endParaRPr lang="ru-RU" sz="2000" dirty="0"/>
        </a:p>
      </dgm:t>
    </dgm:pt>
    <dgm:pt modelId="{CE7ACC50-2462-458F-A50E-229B33E99F37}" type="parTrans" cxnId="{B4F50D18-1A27-4AC3-A227-B11A5629A477}">
      <dgm:prSet/>
      <dgm:spPr/>
      <dgm:t>
        <a:bodyPr/>
        <a:lstStyle/>
        <a:p>
          <a:endParaRPr lang="ru-RU"/>
        </a:p>
      </dgm:t>
    </dgm:pt>
    <dgm:pt modelId="{98A68E5E-6D3D-48DA-9A1C-80539CAC7E33}" type="sibTrans" cxnId="{B4F50D18-1A27-4AC3-A227-B11A5629A477}">
      <dgm:prSet/>
      <dgm:spPr/>
      <dgm:t>
        <a:bodyPr/>
        <a:lstStyle/>
        <a:p>
          <a:endParaRPr lang="ru-RU"/>
        </a:p>
      </dgm:t>
    </dgm:pt>
    <dgm:pt modelId="{43479974-1FD4-46F9-8992-886D8FD77DD4}">
      <dgm:prSet phldrT="[Текст]" custT="1"/>
      <dgm:spPr/>
      <dgm:t>
        <a:bodyPr/>
        <a:lstStyle/>
        <a:p>
          <a:r>
            <a:rPr lang="ru-RU" sz="2000" dirty="0" smtClean="0"/>
            <a:t>косолапость</a:t>
          </a:r>
          <a:endParaRPr lang="ru-RU" sz="2000" dirty="0"/>
        </a:p>
      </dgm:t>
    </dgm:pt>
    <dgm:pt modelId="{02F8BB73-C05E-41DA-8B3E-689B98F38E05}" type="parTrans" cxnId="{0358C454-4ECC-4430-AA83-44CE08AD9773}">
      <dgm:prSet/>
      <dgm:spPr/>
      <dgm:t>
        <a:bodyPr/>
        <a:lstStyle/>
        <a:p>
          <a:endParaRPr lang="ru-RU"/>
        </a:p>
      </dgm:t>
    </dgm:pt>
    <dgm:pt modelId="{698B513B-AD77-43E4-8022-E0FD14037104}" type="sibTrans" cxnId="{0358C454-4ECC-4430-AA83-44CE08AD9773}">
      <dgm:prSet/>
      <dgm:spPr/>
      <dgm:t>
        <a:bodyPr/>
        <a:lstStyle/>
        <a:p>
          <a:endParaRPr lang="ru-RU"/>
        </a:p>
      </dgm:t>
    </dgm:pt>
    <dgm:pt modelId="{0DC643D1-FECB-4486-A7B1-5382FD3A2821}">
      <dgm:prSet phldrT="[Текст]" custT="1"/>
      <dgm:spPr/>
      <dgm:t>
        <a:bodyPr/>
        <a:lstStyle/>
        <a:p>
          <a:r>
            <a:rPr lang="ru-RU" sz="2000" dirty="0" smtClean="0"/>
            <a:t> аномалии развития позвоночника (сколиоз),</a:t>
          </a:r>
          <a:endParaRPr lang="ru-RU" sz="2000" dirty="0"/>
        </a:p>
      </dgm:t>
    </dgm:pt>
    <dgm:pt modelId="{4E618AA4-6778-438A-AC24-F93CC29E0942}" type="parTrans" cxnId="{6AC04E5A-C34B-4508-AD54-9D56D41F3FEA}">
      <dgm:prSet/>
      <dgm:spPr/>
      <dgm:t>
        <a:bodyPr/>
        <a:lstStyle/>
        <a:p>
          <a:endParaRPr lang="ru-RU"/>
        </a:p>
      </dgm:t>
    </dgm:pt>
    <dgm:pt modelId="{B2984F6A-7B95-49A0-96AA-2267A4D3FAAC}" type="sibTrans" cxnId="{6AC04E5A-C34B-4508-AD54-9D56D41F3FEA}">
      <dgm:prSet/>
      <dgm:spPr/>
      <dgm:t>
        <a:bodyPr/>
        <a:lstStyle/>
        <a:p>
          <a:endParaRPr lang="ru-RU"/>
        </a:p>
      </dgm:t>
    </dgm:pt>
    <dgm:pt modelId="{A4F17E57-D558-4C2C-96A4-5B99DD789EDC}">
      <dgm:prSet phldrT="[Текст]" custT="1"/>
      <dgm:spPr/>
      <dgm:t>
        <a:bodyPr/>
        <a:lstStyle/>
        <a:p>
          <a:r>
            <a:rPr lang="ru-RU" sz="2000" dirty="0" smtClean="0"/>
            <a:t>недоразвитие и дефекты конечностей</a:t>
          </a:r>
          <a:endParaRPr lang="ru-RU" sz="2000" dirty="0"/>
        </a:p>
      </dgm:t>
    </dgm:pt>
    <dgm:pt modelId="{E28D7C60-D2F4-4441-8BBE-B0495A7E72CF}" type="parTrans" cxnId="{61032D8E-5597-49C8-A5A8-FB7B4D2C6628}">
      <dgm:prSet/>
      <dgm:spPr/>
      <dgm:t>
        <a:bodyPr/>
        <a:lstStyle/>
        <a:p>
          <a:endParaRPr lang="ru-RU"/>
        </a:p>
      </dgm:t>
    </dgm:pt>
    <dgm:pt modelId="{99737E16-31B1-44F8-BF55-665726888586}" type="sibTrans" cxnId="{61032D8E-5597-49C8-A5A8-FB7B4D2C6628}">
      <dgm:prSet/>
      <dgm:spPr/>
      <dgm:t>
        <a:bodyPr/>
        <a:lstStyle/>
        <a:p>
          <a:endParaRPr lang="ru-RU"/>
        </a:p>
      </dgm:t>
    </dgm:pt>
    <dgm:pt modelId="{3C5048C2-D261-41D9-8844-9F752846AD9C}">
      <dgm:prSet phldrT="[Текст]" custT="1"/>
      <dgm:spPr/>
      <dgm:t>
        <a:bodyPr/>
        <a:lstStyle/>
        <a:p>
          <a:r>
            <a:rPr lang="ru-RU" sz="2000" dirty="0" smtClean="0"/>
            <a:t> аномалии развития пальцев кисти,</a:t>
          </a:r>
          <a:endParaRPr lang="ru-RU" sz="2000" dirty="0"/>
        </a:p>
      </dgm:t>
    </dgm:pt>
    <dgm:pt modelId="{9DD9C2DD-801A-4C46-A269-16A3F33A3537}" type="parTrans" cxnId="{64A82E5D-6801-434C-8654-5EF9070AA3AA}">
      <dgm:prSet/>
      <dgm:spPr/>
      <dgm:t>
        <a:bodyPr/>
        <a:lstStyle/>
        <a:p>
          <a:endParaRPr lang="ru-RU"/>
        </a:p>
      </dgm:t>
    </dgm:pt>
    <dgm:pt modelId="{DE020B09-DD24-44D6-BBEF-6A4C1E372A92}" type="sibTrans" cxnId="{64A82E5D-6801-434C-8654-5EF9070AA3AA}">
      <dgm:prSet/>
      <dgm:spPr/>
      <dgm:t>
        <a:bodyPr/>
        <a:lstStyle/>
        <a:p>
          <a:endParaRPr lang="ru-RU"/>
        </a:p>
      </dgm:t>
    </dgm:pt>
    <dgm:pt modelId="{64F41390-9732-4524-BCB2-35D29B21EEDE}">
      <dgm:prSet phldrT="[Текст]" custT="1"/>
      <dgm:spPr/>
      <dgm:t>
        <a:bodyPr/>
        <a:lstStyle/>
        <a:p>
          <a:r>
            <a:rPr lang="ru-RU" sz="2000" dirty="0" smtClean="0"/>
            <a:t> </a:t>
          </a:r>
          <a:r>
            <a:rPr lang="ru-RU" sz="2000" dirty="0" err="1" smtClean="0"/>
            <a:t>артрогрипоз</a:t>
          </a:r>
          <a:endParaRPr lang="ru-RU" sz="2000" dirty="0"/>
        </a:p>
      </dgm:t>
    </dgm:pt>
    <dgm:pt modelId="{08151403-4CB0-4F20-8D2C-EC2B2D3928FF}" type="parTrans" cxnId="{1DE6AD46-2F2D-4FAD-91B6-C3C057FF0496}">
      <dgm:prSet/>
      <dgm:spPr/>
      <dgm:t>
        <a:bodyPr/>
        <a:lstStyle/>
        <a:p>
          <a:endParaRPr lang="ru-RU"/>
        </a:p>
      </dgm:t>
    </dgm:pt>
    <dgm:pt modelId="{245735BA-143E-4191-B4CD-617DE294B6BC}" type="sibTrans" cxnId="{1DE6AD46-2F2D-4FAD-91B6-C3C057FF0496}">
      <dgm:prSet/>
      <dgm:spPr/>
      <dgm:t>
        <a:bodyPr/>
        <a:lstStyle/>
        <a:p>
          <a:endParaRPr lang="ru-RU"/>
        </a:p>
      </dgm:t>
    </dgm:pt>
    <dgm:pt modelId="{E5F67CE3-217F-4960-911F-E9930D7F1E20}">
      <dgm:prSet phldrT="[Текст]"/>
      <dgm:spPr/>
      <dgm:t>
        <a:bodyPr/>
        <a:lstStyle/>
        <a:p>
          <a:r>
            <a:rPr lang="ru-RU" dirty="0" smtClean="0"/>
            <a:t>полиартрит</a:t>
          </a:r>
          <a:endParaRPr lang="ru-RU" dirty="0"/>
        </a:p>
      </dgm:t>
    </dgm:pt>
    <dgm:pt modelId="{5254F580-2092-454F-BC4E-F538195B5704}" type="parTrans" cxnId="{F5063E21-4AC0-40C1-B71B-677841843D85}">
      <dgm:prSet/>
      <dgm:spPr/>
      <dgm:t>
        <a:bodyPr/>
        <a:lstStyle/>
        <a:p>
          <a:endParaRPr lang="ru-RU"/>
        </a:p>
      </dgm:t>
    </dgm:pt>
    <dgm:pt modelId="{905E07F6-DB6E-4B04-AAD1-ACD8541A72C7}" type="sibTrans" cxnId="{F5063E21-4AC0-40C1-B71B-677841843D85}">
      <dgm:prSet/>
      <dgm:spPr/>
      <dgm:t>
        <a:bodyPr/>
        <a:lstStyle/>
        <a:p>
          <a:endParaRPr lang="ru-RU"/>
        </a:p>
      </dgm:t>
    </dgm:pt>
    <dgm:pt modelId="{8E4242F4-5DBE-42F1-BF6C-5209F976CCC7}">
      <dgm:prSet phldrT="[Текст]"/>
      <dgm:spPr/>
      <dgm:t>
        <a:bodyPr/>
        <a:lstStyle/>
        <a:p>
          <a:r>
            <a:rPr lang="ru-RU" dirty="0" smtClean="0"/>
            <a:t>заболевания скелета (туберкулез, опухоли костей, остеомиелит)</a:t>
          </a:r>
          <a:endParaRPr lang="ru-RU" dirty="0"/>
        </a:p>
      </dgm:t>
    </dgm:pt>
    <dgm:pt modelId="{711AC242-2CBD-4CC2-903F-96AF82064616}" type="parTrans" cxnId="{974C3285-3907-47F9-A3C0-8B6147F30C14}">
      <dgm:prSet/>
      <dgm:spPr/>
      <dgm:t>
        <a:bodyPr/>
        <a:lstStyle/>
        <a:p>
          <a:endParaRPr lang="ru-RU"/>
        </a:p>
      </dgm:t>
    </dgm:pt>
    <dgm:pt modelId="{C428901E-F566-4DF3-8BF4-330E6936B93A}" type="sibTrans" cxnId="{974C3285-3907-47F9-A3C0-8B6147F30C14}">
      <dgm:prSet/>
      <dgm:spPr/>
      <dgm:t>
        <a:bodyPr/>
        <a:lstStyle/>
        <a:p>
          <a:endParaRPr lang="ru-RU"/>
        </a:p>
      </dgm:t>
    </dgm:pt>
    <dgm:pt modelId="{8927620B-988D-4F58-AAB3-73DA76EB92AB}">
      <dgm:prSet phldrT="[Текст]"/>
      <dgm:spPr/>
      <dgm:t>
        <a:bodyPr/>
        <a:lstStyle/>
        <a:p>
          <a:r>
            <a:rPr lang="ru-RU" dirty="0" smtClean="0"/>
            <a:t>хондродистрофия (врожденное заболевание костно-хрящевой системы с непропорциональным ростом частей тела и нарушениями окостенения)</a:t>
          </a:r>
          <a:endParaRPr lang="ru-RU" dirty="0"/>
        </a:p>
      </dgm:t>
    </dgm:pt>
    <dgm:pt modelId="{1CD40A9F-CB4E-4897-B481-0ED0D551E973}" type="parTrans" cxnId="{51C220E3-01E6-4D73-85B4-AE72894F7853}">
      <dgm:prSet/>
      <dgm:spPr/>
      <dgm:t>
        <a:bodyPr/>
        <a:lstStyle/>
        <a:p>
          <a:endParaRPr lang="ru-RU"/>
        </a:p>
      </dgm:t>
    </dgm:pt>
    <dgm:pt modelId="{D4D27F1E-4871-4A9D-A5A8-A007AB7D1CF4}" type="sibTrans" cxnId="{51C220E3-01E6-4D73-85B4-AE72894F7853}">
      <dgm:prSet/>
      <dgm:spPr/>
      <dgm:t>
        <a:bodyPr/>
        <a:lstStyle/>
        <a:p>
          <a:endParaRPr lang="ru-RU"/>
        </a:p>
      </dgm:t>
    </dgm:pt>
    <dgm:pt modelId="{F9244B46-F0F6-4EE2-9D56-014FACACB2F1}">
      <dgm:prSet phldrT="[Текст]"/>
      <dgm:spPr/>
      <dgm:t>
        <a:bodyPr/>
        <a:lstStyle/>
        <a:p>
          <a:r>
            <a:rPr lang="ru-RU" dirty="0" smtClean="0"/>
            <a:t>рахит </a:t>
          </a:r>
          <a:endParaRPr lang="ru-RU" dirty="0"/>
        </a:p>
      </dgm:t>
    </dgm:pt>
    <dgm:pt modelId="{6BCE5BCC-5F34-4DFD-8E4C-95A05E2524FB}" type="parTrans" cxnId="{D4B09659-B826-440C-A451-AD74DBE24D49}">
      <dgm:prSet/>
      <dgm:spPr/>
      <dgm:t>
        <a:bodyPr/>
        <a:lstStyle/>
        <a:p>
          <a:endParaRPr lang="ru-RU"/>
        </a:p>
      </dgm:t>
    </dgm:pt>
    <dgm:pt modelId="{4B18F19D-2C2B-478D-88F9-834EBFCA1618}" type="sibTrans" cxnId="{D4B09659-B826-440C-A451-AD74DBE24D49}">
      <dgm:prSet/>
      <dgm:spPr/>
      <dgm:t>
        <a:bodyPr/>
        <a:lstStyle/>
        <a:p>
          <a:endParaRPr lang="ru-RU"/>
        </a:p>
      </dgm:t>
    </dgm:pt>
    <dgm:pt modelId="{17910935-717F-4733-8AE4-339D731DFCDD}" type="pres">
      <dgm:prSet presAssocID="{5B17DE31-B964-44F7-9959-C9CCA480771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C96868-C728-49BC-9ACA-FCE3BD7BDB19}" type="pres">
      <dgm:prSet presAssocID="{4EB07B09-D6D8-4D25-93DC-7EFF33EAC47C}" presName="composite" presStyleCnt="0"/>
      <dgm:spPr/>
    </dgm:pt>
    <dgm:pt modelId="{3DF0CD96-1450-4934-929D-8947B9B52C24}" type="pres">
      <dgm:prSet presAssocID="{4EB07B09-D6D8-4D25-93DC-7EFF33EAC47C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D328C-B7E5-40A4-B854-D39EE1D5375D}" type="pres">
      <dgm:prSet presAssocID="{4EB07B09-D6D8-4D25-93DC-7EFF33EAC47C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05209-4330-44EF-B087-59C66ECA0CC4}" type="pres">
      <dgm:prSet presAssocID="{51A8854D-422D-4DF2-AC3F-9D57F874BBBD}" presName="space" presStyleCnt="0"/>
      <dgm:spPr/>
    </dgm:pt>
    <dgm:pt modelId="{EF486016-B628-4824-A5A4-03077FA0157B}" type="pres">
      <dgm:prSet presAssocID="{74DC91CE-07DD-4D90-8C93-968E40F04AEE}" presName="composite" presStyleCnt="0"/>
      <dgm:spPr/>
    </dgm:pt>
    <dgm:pt modelId="{D015C740-C06B-4ABB-B8AF-4F832A95FCE4}" type="pres">
      <dgm:prSet presAssocID="{74DC91CE-07DD-4D90-8C93-968E40F04AEE}" presName="parTx" presStyleLbl="alignNode1" presStyleIdx="1" presStyleCnt="3" custLinFactNeighborX="0" custLinFactNeighborY="387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C6360-3DDD-4C87-B53F-E07340B25870}" type="pres">
      <dgm:prSet presAssocID="{74DC91CE-07DD-4D90-8C93-968E40F04AEE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EE7723-688A-4597-80DB-9A5C5C74AE8B}" type="pres">
      <dgm:prSet presAssocID="{76DA6A64-0D05-4CEA-82FE-D2E8755FF49A}" presName="space" presStyleCnt="0"/>
      <dgm:spPr/>
    </dgm:pt>
    <dgm:pt modelId="{00590D69-ACDA-46CD-AD97-D6F822B13335}" type="pres">
      <dgm:prSet presAssocID="{89CE293E-6F79-4973-9CFC-27F072626055}" presName="composite" presStyleCnt="0"/>
      <dgm:spPr/>
    </dgm:pt>
    <dgm:pt modelId="{DD907FC4-9932-465F-A762-7F3846931958}" type="pres">
      <dgm:prSet presAssocID="{89CE293E-6F79-4973-9CFC-27F07262605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A04ABD-E8D4-4CC6-812F-3792C6A31DE1}" type="pres">
      <dgm:prSet presAssocID="{89CE293E-6F79-4973-9CFC-27F07262605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274F17-EB1F-4A4D-95F6-93090BE73534}" type="presOf" srcId="{A4F17E57-D558-4C2C-96A4-5B99DD789EDC}" destId="{048C6360-3DDD-4C87-B53F-E07340B25870}" srcOrd="0" destOrd="4" presId="urn:microsoft.com/office/officeart/2005/8/layout/hList1"/>
    <dgm:cxn modelId="{0358C454-4ECC-4430-AA83-44CE08AD9773}" srcId="{74DC91CE-07DD-4D90-8C93-968E40F04AEE}" destId="{43479974-1FD4-46F9-8992-886D8FD77DD4}" srcOrd="2" destOrd="0" parTransId="{02F8BB73-C05E-41DA-8B3E-689B98F38E05}" sibTransId="{698B513B-AD77-43E4-8022-E0FD14037104}"/>
    <dgm:cxn modelId="{4C5638F3-BF49-4FE6-ADA8-C6C924920ADF}" srcId="{4EB07B09-D6D8-4D25-93DC-7EFF33EAC47C}" destId="{9FFA1F83-1046-49B1-B996-46CCA2A32B83}" srcOrd="1" destOrd="0" parTransId="{52EAF152-D224-48EB-9FE8-D6394E4F5548}" sibTransId="{CE83F868-A44C-4AE4-871F-06B71A979C33}"/>
    <dgm:cxn modelId="{286F9520-B21D-422E-AF72-CCF241B713A2}" type="presOf" srcId="{CBD1C161-4FF8-47FD-98F5-A2E1BDCB8F6B}" destId="{4BA04ABD-E8D4-4CC6-812F-3792C6A31DE1}" srcOrd="0" destOrd="0" presId="urn:microsoft.com/office/officeart/2005/8/layout/hList1"/>
    <dgm:cxn modelId="{2F7EC3A0-14EB-4038-A1E0-7D8A9DB85F01}" srcId="{5B17DE31-B964-44F7-9959-C9CCA4807715}" destId="{89CE293E-6F79-4973-9CFC-27F072626055}" srcOrd="2" destOrd="0" parTransId="{7078B051-9D46-443E-A1A6-460A86D1E9E1}" sibTransId="{2EDCDE0F-5222-41AB-956A-71610C7EF25E}"/>
    <dgm:cxn modelId="{6DC82672-7553-4F6D-8C63-050D0B4026B0}" type="presOf" srcId="{0DC643D1-FECB-4486-A7B1-5382FD3A2821}" destId="{048C6360-3DDD-4C87-B53F-E07340B25870}" srcOrd="0" destOrd="3" presId="urn:microsoft.com/office/officeart/2005/8/layout/hList1"/>
    <dgm:cxn modelId="{B3FA4BCF-3AE4-45A4-9D87-901AB94A20A1}" srcId="{5B17DE31-B964-44F7-9959-C9CCA4807715}" destId="{74DC91CE-07DD-4D90-8C93-968E40F04AEE}" srcOrd="1" destOrd="0" parTransId="{B280CD11-33DC-45EB-8E55-7897A3370A8F}" sibTransId="{76DA6A64-0D05-4CEA-82FE-D2E8755FF49A}"/>
    <dgm:cxn modelId="{E8639D60-FDFC-4194-8725-E787F09C8F84}" srcId="{4EB07B09-D6D8-4D25-93DC-7EFF33EAC47C}" destId="{A8D99822-82AB-466E-A7CA-491CBBB541AA}" srcOrd="0" destOrd="0" parTransId="{6F18E428-937B-40C2-838E-A96474C08352}" sibTransId="{22D23918-EC47-43F2-8B6A-9FDC3CD017FF}"/>
    <dgm:cxn modelId="{1DE6AD46-2F2D-4FAD-91B6-C3C057FF0496}" srcId="{74DC91CE-07DD-4D90-8C93-968E40F04AEE}" destId="{64F41390-9732-4524-BCB2-35D29B21EEDE}" srcOrd="6" destOrd="0" parTransId="{08151403-4CB0-4F20-8D2C-EC2B2D3928FF}" sibTransId="{245735BA-143E-4191-B4CD-617DE294B6BC}"/>
    <dgm:cxn modelId="{6B580285-B27A-4527-ACBE-2F8C49E1A3D5}" type="presOf" srcId="{9FFA1F83-1046-49B1-B996-46CCA2A32B83}" destId="{0B5D328C-B7E5-40A4-B854-D39EE1D5375D}" srcOrd="0" destOrd="1" presId="urn:microsoft.com/office/officeart/2005/8/layout/hList1"/>
    <dgm:cxn modelId="{6AC04E5A-C34B-4508-AD54-9D56D41F3FEA}" srcId="{74DC91CE-07DD-4D90-8C93-968E40F04AEE}" destId="{0DC643D1-FECB-4486-A7B1-5382FD3A2821}" srcOrd="3" destOrd="0" parTransId="{4E618AA4-6778-438A-AC24-F93CC29E0942}" sibTransId="{B2984F6A-7B95-49A0-96AA-2267A4D3FAAC}"/>
    <dgm:cxn modelId="{4D59EA85-B4D4-4255-8E72-456FB68BC5FE}" type="presOf" srcId="{74DC91CE-07DD-4D90-8C93-968E40F04AEE}" destId="{D015C740-C06B-4ABB-B8AF-4F832A95FCE4}" srcOrd="0" destOrd="0" presId="urn:microsoft.com/office/officeart/2005/8/layout/hList1"/>
    <dgm:cxn modelId="{C96FDDFE-0776-4C26-AF76-6D16869494B8}" type="presOf" srcId="{492ECDE7-3693-498A-B96D-25BE4C75ECA9}" destId="{048C6360-3DDD-4C87-B53F-E07340B25870}" srcOrd="0" destOrd="0" presId="urn:microsoft.com/office/officeart/2005/8/layout/hList1"/>
    <dgm:cxn modelId="{52778BDE-BC40-4CEA-8F0A-6BEFDE838F37}" type="presOf" srcId="{43479974-1FD4-46F9-8992-886D8FD77DD4}" destId="{048C6360-3DDD-4C87-B53F-E07340B25870}" srcOrd="0" destOrd="2" presId="urn:microsoft.com/office/officeart/2005/8/layout/hList1"/>
    <dgm:cxn modelId="{1DFFB702-B664-4F10-AA9B-13638619D8A0}" type="presOf" srcId="{4EB07B09-D6D8-4D25-93DC-7EFF33EAC47C}" destId="{3DF0CD96-1450-4934-929D-8947B9B52C24}" srcOrd="0" destOrd="0" presId="urn:microsoft.com/office/officeart/2005/8/layout/hList1"/>
    <dgm:cxn modelId="{6112C592-390B-487F-BD0A-D04CF0C7840C}" srcId="{89CE293E-6F79-4973-9CFC-27F072626055}" destId="{CBD1C161-4FF8-47FD-98F5-A2E1BDCB8F6B}" srcOrd="0" destOrd="0" parTransId="{071FE85D-751B-42A7-B5BB-67EE71188536}" sibTransId="{96A96CBD-89AB-45CE-98E3-99DFE6F99D89}"/>
    <dgm:cxn modelId="{2FE33DF5-DF0B-424D-94F1-7855A1BF141D}" type="presOf" srcId="{3C5048C2-D261-41D9-8844-9F752846AD9C}" destId="{048C6360-3DDD-4C87-B53F-E07340B25870}" srcOrd="0" destOrd="5" presId="urn:microsoft.com/office/officeart/2005/8/layout/hList1"/>
    <dgm:cxn modelId="{D57EABB2-CA1A-442F-BC2A-69B3386B4930}" type="presOf" srcId="{64F41390-9732-4524-BCB2-35D29B21EEDE}" destId="{048C6360-3DDD-4C87-B53F-E07340B25870}" srcOrd="0" destOrd="6" presId="urn:microsoft.com/office/officeart/2005/8/layout/hList1"/>
    <dgm:cxn modelId="{F5063E21-4AC0-40C1-B71B-677841843D85}" srcId="{89CE293E-6F79-4973-9CFC-27F072626055}" destId="{E5F67CE3-217F-4960-911F-E9930D7F1E20}" srcOrd="1" destOrd="0" parTransId="{5254F580-2092-454F-BC4E-F538195B5704}" sibTransId="{905E07F6-DB6E-4B04-AAD1-ACD8541A72C7}"/>
    <dgm:cxn modelId="{AC64C2E3-D83A-4569-8701-3EBA0EE8EE14}" type="presOf" srcId="{5B17DE31-B964-44F7-9959-C9CCA4807715}" destId="{17910935-717F-4733-8AE4-339D731DFCDD}" srcOrd="0" destOrd="0" presId="urn:microsoft.com/office/officeart/2005/8/layout/hList1"/>
    <dgm:cxn modelId="{DFD80F4D-B1BA-49C3-99ED-460C09BDEB98}" type="presOf" srcId="{F9244B46-F0F6-4EE2-9D56-014FACACB2F1}" destId="{4BA04ABD-E8D4-4CC6-812F-3792C6A31DE1}" srcOrd="0" destOrd="4" presId="urn:microsoft.com/office/officeart/2005/8/layout/hList1"/>
    <dgm:cxn modelId="{876CB503-69D5-4905-94D7-266FDA080E08}" type="presOf" srcId="{A8D99822-82AB-466E-A7CA-491CBBB541AA}" destId="{0B5D328C-B7E5-40A4-B854-D39EE1D5375D}" srcOrd="0" destOrd="0" presId="urn:microsoft.com/office/officeart/2005/8/layout/hList1"/>
    <dgm:cxn modelId="{B8662FAD-223C-44FA-B874-8363BBE0DAB6}" srcId="{74DC91CE-07DD-4D90-8C93-968E40F04AEE}" destId="{492ECDE7-3693-498A-B96D-25BE4C75ECA9}" srcOrd="0" destOrd="0" parTransId="{D9517F54-58B5-4A8D-B778-3136A8094931}" sibTransId="{694A81D1-B09E-4739-B912-C1043D1D69E3}"/>
    <dgm:cxn modelId="{6A042FEB-C1F3-45B6-8F10-AA536E7B1316}" type="presOf" srcId="{E6C3F111-7CBF-44CE-8F03-A2FF6EAEB453}" destId="{048C6360-3DDD-4C87-B53F-E07340B25870}" srcOrd="0" destOrd="1" presId="urn:microsoft.com/office/officeart/2005/8/layout/hList1"/>
    <dgm:cxn modelId="{B4F50D18-1A27-4AC3-A227-B11A5629A477}" srcId="{74DC91CE-07DD-4D90-8C93-968E40F04AEE}" destId="{E6C3F111-7CBF-44CE-8F03-A2FF6EAEB453}" srcOrd="1" destOrd="0" parTransId="{CE7ACC50-2462-458F-A50E-229B33E99F37}" sibTransId="{98A68E5E-6D3D-48DA-9A1C-80539CAC7E33}"/>
    <dgm:cxn modelId="{61032D8E-5597-49C8-A5A8-FB7B4D2C6628}" srcId="{74DC91CE-07DD-4D90-8C93-968E40F04AEE}" destId="{A4F17E57-D558-4C2C-96A4-5B99DD789EDC}" srcOrd="4" destOrd="0" parTransId="{E28D7C60-D2F4-4441-8BBE-B0495A7E72CF}" sibTransId="{99737E16-31B1-44F8-BF55-665726888586}"/>
    <dgm:cxn modelId="{851B2948-8678-4874-8E27-BF301901D38A}" srcId="{5B17DE31-B964-44F7-9959-C9CCA4807715}" destId="{4EB07B09-D6D8-4D25-93DC-7EFF33EAC47C}" srcOrd="0" destOrd="0" parTransId="{F7A3875F-C108-42E5-A1D6-52FEF0B2C211}" sibTransId="{51A8854D-422D-4DF2-AC3F-9D57F874BBBD}"/>
    <dgm:cxn modelId="{D4B09659-B826-440C-A451-AD74DBE24D49}" srcId="{89CE293E-6F79-4973-9CFC-27F072626055}" destId="{F9244B46-F0F6-4EE2-9D56-014FACACB2F1}" srcOrd="4" destOrd="0" parTransId="{6BCE5BCC-5F34-4DFD-8E4C-95A05E2524FB}" sibTransId="{4B18F19D-2C2B-478D-88F9-834EBFCA1618}"/>
    <dgm:cxn modelId="{974C3285-3907-47F9-A3C0-8B6147F30C14}" srcId="{89CE293E-6F79-4973-9CFC-27F072626055}" destId="{8E4242F4-5DBE-42F1-BF6C-5209F976CCC7}" srcOrd="2" destOrd="0" parTransId="{711AC242-2CBD-4CC2-903F-96AF82064616}" sibTransId="{C428901E-F566-4DF3-8BF4-330E6936B93A}"/>
    <dgm:cxn modelId="{92930481-36CD-46CA-937A-EF25FC364A95}" type="presOf" srcId="{E5F67CE3-217F-4960-911F-E9930D7F1E20}" destId="{4BA04ABD-E8D4-4CC6-812F-3792C6A31DE1}" srcOrd="0" destOrd="1" presId="urn:microsoft.com/office/officeart/2005/8/layout/hList1"/>
    <dgm:cxn modelId="{BDF01E4E-3610-4F95-B605-8C4847F857BD}" type="presOf" srcId="{89CE293E-6F79-4973-9CFC-27F072626055}" destId="{DD907FC4-9932-465F-A762-7F3846931958}" srcOrd="0" destOrd="0" presId="urn:microsoft.com/office/officeart/2005/8/layout/hList1"/>
    <dgm:cxn modelId="{578DC9DB-E34F-44D3-B992-5BD7C58016AE}" type="presOf" srcId="{8E4242F4-5DBE-42F1-BF6C-5209F976CCC7}" destId="{4BA04ABD-E8D4-4CC6-812F-3792C6A31DE1}" srcOrd="0" destOrd="2" presId="urn:microsoft.com/office/officeart/2005/8/layout/hList1"/>
    <dgm:cxn modelId="{D0CEADB0-33C5-4D9E-819A-B7B38CD894C5}" type="presOf" srcId="{8927620B-988D-4F58-AAB3-73DA76EB92AB}" destId="{4BA04ABD-E8D4-4CC6-812F-3792C6A31DE1}" srcOrd="0" destOrd="3" presId="urn:microsoft.com/office/officeart/2005/8/layout/hList1"/>
    <dgm:cxn modelId="{51C220E3-01E6-4D73-85B4-AE72894F7853}" srcId="{89CE293E-6F79-4973-9CFC-27F072626055}" destId="{8927620B-988D-4F58-AAB3-73DA76EB92AB}" srcOrd="3" destOrd="0" parTransId="{1CD40A9F-CB4E-4897-B481-0ED0D551E973}" sibTransId="{D4D27F1E-4871-4A9D-A5A8-A007AB7D1CF4}"/>
    <dgm:cxn modelId="{64A82E5D-6801-434C-8654-5EF9070AA3AA}" srcId="{74DC91CE-07DD-4D90-8C93-968E40F04AEE}" destId="{3C5048C2-D261-41D9-8844-9F752846AD9C}" srcOrd="5" destOrd="0" parTransId="{9DD9C2DD-801A-4C46-A269-16A3F33A3537}" sibTransId="{DE020B09-DD24-44D6-BBEF-6A4C1E372A92}"/>
    <dgm:cxn modelId="{BEA72DD0-A8AF-4DA4-A239-43F80F91220F}" type="presParOf" srcId="{17910935-717F-4733-8AE4-339D731DFCDD}" destId="{F0C96868-C728-49BC-9ACA-FCE3BD7BDB19}" srcOrd="0" destOrd="0" presId="urn:microsoft.com/office/officeart/2005/8/layout/hList1"/>
    <dgm:cxn modelId="{B6535D16-3729-41C4-80D2-92F99304B83C}" type="presParOf" srcId="{F0C96868-C728-49BC-9ACA-FCE3BD7BDB19}" destId="{3DF0CD96-1450-4934-929D-8947B9B52C24}" srcOrd="0" destOrd="0" presId="urn:microsoft.com/office/officeart/2005/8/layout/hList1"/>
    <dgm:cxn modelId="{EA1793E7-D0A5-438A-B915-7155843334B7}" type="presParOf" srcId="{F0C96868-C728-49BC-9ACA-FCE3BD7BDB19}" destId="{0B5D328C-B7E5-40A4-B854-D39EE1D5375D}" srcOrd="1" destOrd="0" presId="urn:microsoft.com/office/officeart/2005/8/layout/hList1"/>
    <dgm:cxn modelId="{21A42514-D960-4A2E-B8FA-5D47A7A70E4F}" type="presParOf" srcId="{17910935-717F-4733-8AE4-339D731DFCDD}" destId="{CCB05209-4330-44EF-B087-59C66ECA0CC4}" srcOrd="1" destOrd="0" presId="urn:microsoft.com/office/officeart/2005/8/layout/hList1"/>
    <dgm:cxn modelId="{35B6231A-9DE7-4A96-95E4-2CD880641D5F}" type="presParOf" srcId="{17910935-717F-4733-8AE4-339D731DFCDD}" destId="{EF486016-B628-4824-A5A4-03077FA0157B}" srcOrd="2" destOrd="0" presId="urn:microsoft.com/office/officeart/2005/8/layout/hList1"/>
    <dgm:cxn modelId="{63EC558C-9680-4FB5-BFF9-0F9A819FCCC0}" type="presParOf" srcId="{EF486016-B628-4824-A5A4-03077FA0157B}" destId="{D015C740-C06B-4ABB-B8AF-4F832A95FCE4}" srcOrd="0" destOrd="0" presId="urn:microsoft.com/office/officeart/2005/8/layout/hList1"/>
    <dgm:cxn modelId="{D6D83AAF-45C3-4E9A-AF1A-C279F5577DDE}" type="presParOf" srcId="{EF486016-B628-4824-A5A4-03077FA0157B}" destId="{048C6360-3DDD-4C87-B53F-E07340B25870}" srcOrd="1" destOrd="0" presId="urn:microsoft.com/office/officeart/2005/8/layout/hList1"/>
    <dgm:cxn modelId="{24ACB670-88D5-4F0C-847C-DC574C2F74BE}" type="presParOf" srcId="{17910935-717F-4733-8AE4-339D731DFCDD}" destId="{FCEE7723-688A-4597-80DB-9A5C5C74AE8B}" srcOrd="3" destOrd="0" presId="urn:microsoft.com/office/officeart/2005/8/layout/hList1"/>
    <dgm:cxn modelId="{160F7EAC-CFE4-405F-8344-7F793851F47B}" type="presParOf" srcId="{17910935-717F-4733-8AE4-339D731DFCDD}" destId="{00590D69-ACDA-46CD-AD97-D6F822B13335}" srcOrd="4" destOrd="0" presId="urn:microsoft.com/office/officeart/2005/8/layout/hList1"/>
    <dgm:cxn modelId="{143E382E-AD3F-414C-8F92-281DF641E92F}" type="presParOf" srcId="{00590D69-ACDA-46CD-AD97-D6F822B13335}" destId="{DD907FC4-9932-465F-A762-7F3846931958}" srcOrd="0" destOrd="0" presId="urn:microsoft.com/office/officeart/2005/8/layout/hList1"/>
    <dgm:cxn modelId="{F96537A8-4036-4BA4-8B66-7B7D30C4062E}" type="presParOf" srcId="{00590D69-ACDA-46CD-AD97-D6F822B13335}" destId="{4BA04ABD-E8D4-4CC6-812F-3792C6A31DE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899E0A-F019-4560-B864-1B2BA7DEB974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D18220-E0B0-4ADB-82A7-4CD98B1ACADD}">
      <dgm:prSet custT="1"/>
      <dgm:spPr/>
      <dgm:t>
        <a:bodyPr/>
        <a:lstStyle/>
        <a:p>
          <a:r>
            <a:rPr lang="ru-RU" sz="1800" i="1" dirty="0" smtClean="0"/>
            <a:t>Нарушени</a:t>
          </a:r>
          <a:r>
            <a:rPr lang="ru-RU" sz="1800" b="1" i="1" dirty="0" smtClean="0"/>
            <a:t>я </a:t>
          </a:r>
          <a:r>
            <a:rPr lang="ru-RU" sz="1800" i="1" dirty="0" smtClean="0"/>
            <a:t>мышечного тонуса</a:t>
          </a:r>
          <a:endParaRPr lang="ru-RU" sz="1800" dirty="0"/>
        </a:p>
      </dgm:t>
    </dgm:pt>
    <dgm:pt modelId="{13A4BA75-3B6F-4552-8C11-D62C9AA388AE}" type="parTrans" cxnId="{2DCE080A-E13C-4F9B-A795-BCE4C841642D}">
      <dgm:prSet/>
      <dgm:spPr/>
      <dgm:t>
        <a:bodyPr/>
        <a:lstStyle/>
        <a:p>
          <a:endParaRPr lang="ru-RU"/>
        </a:p>
      </dgm:t>
    </dgm:pt>
    <dgm:pt modelId="{065493D2-461D-45C2-86E0-9E41490C9C9C}" type="sibTrans" cxnId="{2DCE080A-E13C-4F9B-A795-BCE4C841642D}">
      <dgm:prSet/>
      <dgm:spPr/>
      <dgm:t>
        <a:bodyPr/>
        <a:lstStyle/>
        <a:p>
          <a:endParaRPr lang="ru-RU"/>
        </a:p>
      </dgm:t>
    </dgm:pt>
    <dgm:pt modelId="{1E952B2C-34A0-47CA-B89D-B2A9C0C0B038}">
      <dgm:prSet custT="1"/>
      <dgm:spPr/>
      <dgm:t>
        <a:bodyPr/>
        <a:lstStyle/>
        <a:p>
          <a:r>
            <a:rPr lang="ru-RU" sz="1800" dirty="0" smtClean="0"/>
            <a:t>Ограничение или невозможность произвольных движений</a:t>
          </a:r>
          <a:endParaRPr lang="ru-RU" sz="1800" dirty="0"/>
        </a:p>
      </dgm:t>
    </dgm:pt>
    <dgm:pt modelId="{3AD3A2AB-D265-45D5-B812-30AAC96E7018}" type="parTrans" cxnId="{ED5BB1AB-BEF0-412E-B91F-3D2B0B915B3C}">
      <dgm:prSet/>
      <dgm:spPr/>
      <dgm:t>
        <a:bodyPr/>
        <a:lstStyle/>
        <a:p>
          <a:endParaRPr lang="ru-RU"/>
        </a:p>
      </dgm:t>
    </dgm:pt>
    <dgm:pt modelId="{73CC7E0B-8662-4F69-A0C9-FB13B2065106}" type="sibTrans" cxnId="{ED5BB1AB-BEF0-412E-B91F-3D2B0B915B3C}">
      <dgm:prSet/>
      <dgm:spPr/>
      <dgm:t>
        <a:bodyPr/>
        <a:lstStyle/>
        <a:p>
          <a:endParaRPr lang="ru-RU"/>
        </a:p>
      </dgm:t>
    </dgm:pt>
    <dgm:pt modelId="{B349F02F-5936-4EE2-865F-88C341D92357}">
      <dgm:prSet custT="1"/>
      <dgm:spPr/>
      <dgm:t>
        <a:bodyPr/>
        <a:lstStyle/>
        <a:p>
          <a:r>
            <a:rPr lang="ru-RU" sz="1800" dirty="0" smtClean="0"/>
            <a:t>Наличие насильственных движений. Гиперкинезы </a:t>
          </a:r>
          <a:endParaRPr lang="ru-RU" sz="1800" dirty="0"/>
        </a:p>
      </dgm:t>
    </dgm:pt>
    <dgm:pt modelId="{604DDE0C-EF6B-45C2-8179-D70460352633}" type="parTrans" cxnId="{9947C34D-9BE3-48CB-BFF7-C37C47B84F62}">
      <dgm:prSet/>
      <dgm:spPr/>
      <dgm:t>
        <a:bodyPr/>
        <a:lstStyle/>
        <a:p>
          <a:endParaRPr lang="ru-RU"/>
        </a:p>
      </dgm:t>
    </dgm:pt>
    <dgm:pt modelId="{8D8123AE-3F53-43F6-9933-DEF91E79B582}" type="sibTrans" cxnId="{9947C34D-9BE3-48CB-BFF7-C37C47B84F62}">
      <dgm:prSet/>
      <dgm:spPr/>
      <dgm:t>
        <a:bodyPr/>
        <a:lstStyle/>
        <a:p>
          <a:endParaRPr lang="ru-RU"/>
        </a:p>
      </dgm:t>
    </dgm:pt>
    <dgm:pt modelId="{6338D8CE-45BA-4653-9544-B8145C3E742C}">
      <dgm:prSet custT="1"/>
      <dgm:spPr/>
      <dgm:t>
        <a:bodyPr/>
        <a:lstStyle/>
        <a:p>
          <a:r>
            <a:rPr lang="ru-RU" sz="1800" i="1" dirty="0" smtClean="0"/>
            <a:t>Нарушения равновесия и координации движений (атаксия)</a:t>
          </a:r>
          <a:endParaRPr lang="ru-RU" sz="1800" dirty="0"/>
        </a:p>
      </dgm:t>
    </dgm:pt>
    <dgm:pt modelId="{9934DB63-1D74-451A-BC51-E367B1CFB61D}" type="parTrans" cxnId="{53240B6C-D642-4812-9531-1A16B7448328}">
      <dgm:prSet/>
      <dgm:spPr/>
      <dgm:t>
        <a:bodyPr/>
        <a:lstStyle/>
        <a:p>
          <a:endParaRPr lang="ru-RU"/>
        </a:p>
      </dgm:t>
    </dgm:pt>
    <dgm:pt modelId="{C9623A0D-1B01-434E-A347-D934BA358A44}" type="sibTrans" cxnId="{53240B6C-D642-4812-9531-1A16B7448328}">
      <dgm:prSet/>
      <dgm:spPr/>
      <dgm:t>
        <a:bodyPr/>
        <a:lstStyle/>
        <a:p>
          <a:endParaRPr lang="ru-RU"/>
        </a:p>
      </dgm:t>
    </dgm:pt>
    <dgm:pt modelId="{7081C5B8-A112-465F-8B7C-8F53EB027EEC}">
      <dgm:prSet custT="1"/>
      <dgm:spPr/>
      <dgm:t>
        <a:bodyPr/>
        <a:lstStyle/>
        <a:p>
          <a:r>
            <a:rPr lang="ru-RU" sz="1800" dirty="0" smtClean="0"/>
            <a:t>Нарушение ощущений движений (кинестезии</a:t>
          </a:r>
          <a:r>
            <a:rPr lang="ru-RU" sz="1100" dirty="0" smtClean="0"/>
            <a:t>)</a:t>
          </a:r>
          <a:endParaRPr lang="ru-RU" sz="1100" dirty="0"/>
        </a:p>
      </dgm:t>
    </dgm:pt>
    <dgm:pt modelId="{63B9FAD6-FCDF-44FD-B099-6DCC0B4D4AE7}" type="parTrans" cxnId="{B8BC41D5-D10F-4C09-9E38-12C4028C553E}">
      <dgm:prSet/>
      <dgm:spPr/>
      <dgm:t>
        <a:bodyPr/>
        <a:lstStyle/>
        <a:p>
          <a:endParaRPr lang="ru-RU"/>
        </a:p>
      </dgm:t>
    </dgm:pt>
    <dgm:pt modelId="{24E0551B-F583-4630-BFC6-8E21B514DC6C}" type="sibTrans" cxnId="{B8BC41D5-D10F-4C09-9E38-12C4028C553E}">
      <dgm:prSet/>
      <dgm:spPr/>
      <dgm:t>
        <a:bodyPr/>
        <a:lstStyle/>
        <a:p>
          <a:endParaRPr lang="ru-RU"/>
        </a:p>
      </dgm:t>
    </dgm:pt>
    <dgm:pt modelId="{50BF947D-E4FD-473F-B03E-AE961AD8FD48}">
      <dgm:prSet custT="1"/>
      <dgm:spPr/>
      <dgm:t>
        <a:bodyPr/>
        <a:lstStyle/>
        <a:p>
          <a:r>
            <a:rPr lang="ru-RU" sz="1800" dirty="0" err="1" smtClean="0"/>
            <a:t>Синкинезии</a:t>
          </a:r>
          <a:r>
            <a:rPr lang="ru-RU" sz="1100" dirty="0" smtClean="0"/>
            <a:t>  </a:t>
          </a:r>
          <a:endParaRPr lang="ru-RU" sz="1100" dirty="0"/>
        </a:p>
      </dgm:t>
    </dgm:pt>
    <dgm:pt modelId="{BE0C9C5B-06C4-4CCE-BB1E-51396D81E5FB}" type="parTrans" cxnId="{1D582C51-FC28-41AD-A12A-65B732816A41}">
      <dgm:prSet/>
      <dgm:spPr/>
      <dgm:t>
        <a:bodyPr/>
        <a:lstStyle/>
        <a:p>
          <a:endParaRPr lang="ru-RU"/>
        </a:p>
      </dgm:t>
    </dgm:pt>
    <dgm:pt modelId="{D7B88F8E-EB0D-40C9-AFD1-63A7A18603E5}" type="sibTrans" cxnId="{1D582C51-FC28-41AD-A12A-65B732816A41}">
      <dgm:prSet/>
      <dgm:spPr/>
      <dgm:t>
        <a:bodyPr/>
        <a:lstStyle/>
        <a:p>
          <a:endParaRPr lang="ru-RU"/>
        </a:p>
      </dgm:t>
    </dgm:pt>
    <dgm:pt modelId="{40557B55-9974-4D33-8748-4D1D3A43C238}">
      <dgm:prSet custT="1"/>
      <dgm:spPr/>
      <dgm:t>
        <a:bodyPr/>
        <a:lstStyle/>
        <a:p>
          <a:r>
            <a:rPr lang="ru-RU" sz="1800" dirty="0" smtClean="0"/>
            <a:t>Наличие патологических тонических рефлексов </a:t>
          </a:r>
          <a:endParaRPr lang="ru-RU" sz="1800" dirty="0"/>
        </a:p>
      </dgm:t>
    </dgm:pt>
    <dgm:pt modelId="{CDA03F55-739A-4FF7-9EA2-886BC3224248}" type="parTrans" cxnId="{8D9541C9-B34C-4B64-966B-A95C6A803ED8}">
      <dgm:prSet/>
      <dgm:spPr/>
      <dgm:t>
        <a:bodyPr/>
        <a:lstStyle/>
        <a:p>
          <a:endParaRPr lang="ru-RU"/>
        </a:p>
      </dgm:t>
    </dgm:pt>
    <dgm:pt modelId="{15995805-5472-480F-AF05-E29D2D8ABA41}" type="sibTrans" cxnId="{8D9541C9-B34C-4B64-966B-A95C6A803ED8}">
      <dgm:prSet/>
      <dgm:spPr/>
      <dgm:t>
        <a:bodyPr/>
        <a:lstStyle/>
        <a:p>
          <a:endParaRPr lang="ru-RU"/>
        </a:p>
      </dgm:t>
    </dgm:pt>
    <dgm:pt modelId="{A5BD2207-20E5-4DD1-BD8F-B0E30F0AF3C1}" type="pres">
      <dgm:prSet presAssocID="{16899E0A-F019-4560-B864-1B2BA7DEB97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48705C-D1E7-4E15-9982-735FA7CE21FA}" type="pres">
      <dgm:prSet presAssocID="{16899E0A-F019-4560-B864-1B2BA7DEB974}" presName="cycle" presStyleCnt="0"/>
      <dgm:spPr/>
    </dgm:pt>
    <dgm:pt modelId="{660F42B9-8513-4CD5-B7EF-40767CD595E5}" type="pres">
      <dgm:prSet presAssocID="{B8D18220-E0B0-4ADB-82A7-4CD98B1ACADD}" presName="nodeFirst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E7AE4-672C-41C0-9C87-1D46B06A844A}" type="pres">
      <dgm:prSet presAssocID="{065493D2-461D-45C2-86E0-9E41490C9C9C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4C5E347-1A97-436C-B78D-83D2777A5D00}" type="pres">
      <dgm:prSet presAssocID="{B349F02F-5936-4EE2-865F-88C341D92357}" presName="nodeFollowingNodes" presStyleLbl="node1" presStyleIdx="1" presStyleCnt="7" custScaleX="123073" custScaleY="153067" custRadScaleRad="101317" custRadScaleInc="17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27E99-338C-433B-98CD-75E2E93EAC61}" type="pres">
      <dgm:prSet presAssocID="{6338D8CE-45BA-4653-9544-B8145C3E742C}" presName="nodeFollowingNodes" presStyleLbl="node1" presStyleIdx="2" presStyleCnt="7" custScaleX="143037" custScaleY="148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E13223-64B3-4F9F-A8B8-BEFA81D06B02}" type="pres">
      <dgm:prSet presAssocID="{40557B55-9974-4D33-8748-4D1D3A43C238}" presName="nodeFollowingNodes" presStyleLbl="node1" presStyleIdx="3" presStyleCnt="7" custScaleX="119619" custScaleY="121628" custRadScaleRad="89288" custRadScaleInc="25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1AE7B-906E-4142-AB0B-36819AF2E3A9}" type="pres">
      <dgm:prSet presAssocID="{50BF947D-E4FD-473F-B03E-AE961AD8FD48}" presName="nodeFollowingNodes" presStyleLbl="node1" presStyleIdx="4" presStyleCnt="7" custRadScaleRad="106477" custRadScaleInc="57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9383D-0FB7-4615-BA89-E620143477B6}" type="pres">
      <dgm:prSet presAssocID="{7081C5B8-A112-465F-8B7C-8F53EB027EEC}" presName="nodeFollowingNodes" presStyleLbl="node1" presStyleIdx="5" presStyleCnt="7" custScaleX="119716" custScaleY="135249" custRadScaleRad="110219" custRadScaleInc="25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599B16-C40F-456A-A2E5-473413A60EC7}" type="pres">
      <dgm:prSet presAssocID="{1E952B2C-34A0-47CA-B89D-B2A9C0C0B038}" presName="nodeFollowingNodes" presStyleLbl="node1" presStyleIdx="6" presStyleCnt="7" custScaleX="125768" custRadScaleRad="105298" custRadScaleInc="-6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8445A9-6141-4257-88BD-2D746909891E}" type="presOf" srcId="{1E952B2C-34A0-47CA-B89D-B2A9C0C0B038}" destId="{82599B16-C40F-456A-A2E5-473413A60EC7}" srcOrd="0" destOrd="0" presId="urn:microsoft.com/office/officeart/2005/8/layout/cycle3"/>
    <dgm:cxn modelId="{617AB405-AEC1-4904-86C3-212FA3DFAD17}" type="presOf" srcId="{6338D8CE-45BA-4653-9544-B8145C3E742C}" destId="{8A327E99-338C-433B-98CD-75E2E93EAC61}" srcOrd="0" destOrd="0" presId="urn:microsoft.com/office/officeart/2005/8/layout/cycle3"/>
    <dgm:cxn modelId="{ED5BB1AB-BEF0-412E-B91F-3D2B0B915B3C}" srcId="{16899E0A-F019-4560-B864-1B2BA7DEB974}" destId="{1E952B2C-34A0-47CA-B89D-B2A9C0C0B038}" srcOrd="6" destOrd="0" parTransId="{3AD3A2AB-D265-45D5-B812-30AAC96E7018}" sibTransId="{73CC7E0B-8662-4F69-A0C9-FB13B2065106}"/>
    <dgm:cxn modelId="{B8BC41D5-D10F-4C09-9E38-12C4028C553E}" srcId="{16899E0A-F019-4560-B864-1B2BA7DEB974}" destId="{7081C5B8-A112-465F-8B7C-8F53EB027EEC}" srcOrd="5" destOrd="0" parTransId="{63B9FAD6-FCDF-44FD-B099-6DCC0B4D4AE7}" sibTransId="{24E0551B-F583-4630-BFC6-8E21B514DC6C}"/>
    <dgm:cxn modelId="{8D9541C9-B34C-4B64-966B-A95C6A803ED8}" srcId="{16899E0A-F019-4560-B864-1B2BA7DEB974}" destId="{40557B55-9974-4D33-8748-4D1D3A43C238}" srcOrd="3" destOrd="0" parTransId="{CDA03F55-739A-4FF7-9EA2-886BC3224248}" sibTransId="{15995805-5472-480F-AF05-E29D2D8ABA41}"/>
    <dgm:cxn modelId="{689546D8-217B-4D55-A44D-234FD8801F3D}" type="presOf" srcId="{16899E0A-F019-4560-B864-1B2BA7DEB974}" destId="{A5BD2207-20E5-4DD1-BD8F-B0E30F0AF3C1}" srcOrd="0" destOrd="0" presId="urn:microsoft.com/office/officeart/2005/8/layout/cycle3"/>
    <dgm:cxn modelId="{A75A776E-BBEF-485A-9CAB-73D18BA7CEB2}" type="presOf" srcId="{065493D2-461D-45C2-86E0-9E41490C9C9C}" destId="{07BE7AE4-672C-41C0-9C87-1D46B06A844A}" srcOrd="0" destOrd="0" presId="urn:microsoft.com/office/officeart/2005/8/layout/cycle3"/>
    <dgm:cxn modelId="{D6475413-B1D9-4F9E-889A-C6471C126308}" type="presOf" srcId="{B8D18220-E0B0-4ADB-82A7-4CD98B1ACADD}" destId="{660F42B9-8513-4CD5-B7EF-40767CD595E5}" srcOrd="0" destOrd="0" presId="urn:microsoft.com/office/officeart/2005/8/layout/cycle3"/>
    <dgm:cxn modelId="{26E20B52-BEBD-4608-8648-907F25F6829E}" type="presOf" srcId="{50BF947D-E4FD-473F-B03E-AE961AD8FD48}" destId="{B531AE7B-906E-4142-AB0B-36819AF2E3A9}" srcOrd="0" destOrd="0" presId="urn:microsoft.com/office/officeart/2005/8/layout/cycle3"/>
    <dgm:cxn modelId="{EA441DD5-1EF9-425F-8E14-EF601F5B8364}" type="presOf" srcId="{40557B55-9974-4D33-8748-4D1D3A43C238}" destId="{96E13223-64B3-4F9F-A8B8-BEFA81D06B02}" srcOrd="0" destOrd="0" presId="urn:microsoft.com/office/officeart/2005/8/layout/cycle3"/>
    <dgm:cxn modelId="{523B99B9-5FCC-4F37-BF68-20A915232B9C}" type="presOf" srcId="{B349F02F-5936-4EE2-865F-88C341D92357}" destId="{64C5E347-1A97-436C-B78D-83D2777A5D00}" srcOrd="0" destOrd="0" presId="urn:microsoft.com/office/officeart/2005/8/layout/cycle3"/>
    <dgm:cxn modelId="{26012056-AAFB-4B1A-8AFB-41E94D8F04CE}" type="presOf" srcId="{7081C5B8-A112-465F-8B7C-8F53EB027EEC}" destId="{0CE9383D-0FB7-4615-BA89-E620143477B6}" srcOrd="0" destOrd="0" presId="urn:microsoft.com/office/officeart/2005/8/layout/cycle3"/>
    <dgm:cxn modelId="{1D582C51-FC28-41AD-A12A-65B732816A41}" srcId="{16899E0A-F019-4560-B864-1B2BA7DEB974}" destId="{50BF947D-E4FD-473F-B03E-AE961AD8FD48}" srcOrd="4" destOrd="0" parTransId="{BE0C9C5B-06C4-4CCE-BB1E-51396D81E5FB}" sibTransId="{D7B88F8E-EB0D-40C9-AFD1-63A7A18603E5}"/>
    <dgm:cxn modelId="{2DCE080A-E13C-4F9B-A795-BCE4C841642D}" srcId="{16899E0A-F019-4560-B864-1B2BA7DEB974}" destId="{B8D18220-E0B0-4ADB-82A7-4CD98B1ACADD}" srcOrd="0" destOrd="0" parTransId="{13A4BA75-3B6F-4552-8C11-D62C9AA388AE}" sibTransId="{065493D2-461D-45C2-86E0-9E41490C9C9C}"/>
    <dgm:cxn modelId="{9947C34D-9BE3-48CB-BFF7-C37C47B84F62}" srcId="{16899E0A-F019-4560-B864-1B2BA7DEB974}" destId="{B349F02F-5936-4EE2-865F-88C341D92357}" srcOrd="1" destOrd="0" parTransId="{604DDE0C-EF6B-45C2-8179-D70460352633}" sibTransId="{8D8123AE-3F53-43F6-9933-DEF91E79B582}"/>
    <dgm:cxn modelId="{53240B6C-D642-4812-9531-1A16B7448328}" srcId="{16899E0A-F019-4560-B864-1B2BA7DEB974}" destId="{6338D8CE-45BA-4653-9544-B8145C3E742C}" srcOrd="2" destOrd="0" parTransId="{9934DB63-1D74-451A-BC51-E367B1CFB61D}" sibTransId="{C9623A0D-1B01-434E-A347-D934BA358A44}"/>
    <dgm:cxn modelId="{AF95450B-9F7E-41D2-843B-AD9BE22CF6BF}" type="presParOf" srcId="{A5BD2207-20E5-4DD1-BD8F-B0E30F0AF3C1}" destId="{ED48705C-D1E7-4E15-9982-735FA7CE21FA}" srcOrd="0" destOrd="0" presId="urn:microsoft.com/office/officeart/2005/8/layout/cycle3"/>
    <dgm:cxn modelId="{FD90D5D4-8E33-4693-9533-8787A3E592C4}" type="presParOf" srcId="{ED48705C-D1E7-4E15-9982-735FA7CE21FA}" destId="{660F42B9-8513-4CD5-B7EF-40767CD595E5}" srcOrd="0" destOrd="0" presId="urn:microsoft.com/office/officeart/2005/8/layout/cycle3"/>
    <dgm:cxn modelId="{7A8D7FE4-D99A-439E-8275-B46700BACB7C}" type="presParOf" srcId="{ED48705C-D1E7-4E15-9982-735FA7CE21FA}" destId="{07BE7AE4-672C-41C0-9C87-1D46B06A844A}" srcOrd="1" destOrd="0" presId="urn:microsoft.com/office/officeart/2005/8/layout/cycle3"/>
    <dgm:cxn modelId="{00222A3C-B14A-4144-9B46-CFC945B7C166}" type="presParOf" srcId="{ED48705C-D1E7-4E15-9982-735FA7CE21FA}" destId="{64C5E347-1A97-436C-B78D-83D2777A5D00}" srcOrd="2" destOrd="0" presId="urn:microsoft.com/office/officeart/2005/8/layout/cycle3"/>
    <dgm:cxn modelId="{E8DB410E-088B-4D00-98F6-6B18D903189F}" type="presParOf" srcId="{ED48705C-D1E7-4E15-9982-735FA7CE21FA}" destId="{8A327E99-338C-433B-98CD-75E2E93EAC61}" srcOrd="3" destOrd="0" presId="urn:microsoft.com/office/officeart/2005/8/layout/cycle3"/>
    <dgm:cxn modelId="{75983D40-9D91-4764-B6D5-C580C23E61F5}" type="presParOf" srcId="{ED48705C-D1E7-4E15-9982-735FA7CE21FA}" destId="{96E13223-64B3-4F9F-A8B8-BEFA81D06B02}" srcOrd="4" destOrd="0" presId="urn:microsoft.com/office/officeart/2005/8/layout/cycle3"/>
    <dgm:cxn modelId="{9A9773B7-F3BA-4662-9EF7-7D29C37C31D4}" type="presParOf" srcId="{ED48705C-D1E7-4E15-9982-735FA7CE21FA}" destId="{B531AE7B-906E-4142-AB0B-36819AF2E3A9}" srcOrd="5" destOrd="0" presId="urn:microsoft.com/office/officeart/2005/8/layout/cycle3"/>
    <dgm:cxn modelId="{4CA0844F-A73A-4B9D-90BA-5A37309EA85A}" type="presParOf" srcId="{ED48705C-D1E7-4E15-9982-735FA7CE21FA}" destId="{0CE9383D-0FB7-4615-BA89-E620143477B6}" srcOrd="6" destOrd="0" presId="urn:microsoft.com/office/officeart/2005/8/layout/cycle3"/>
    <dgm:cxn modelId="{3061D6B3-0F3B-4971-9CA0-0E5F1B92698D}" type="presParOf" srcId="{ED48705C-D1E7-4E15-9982-735FA7CE21FA}" destId="{82599B16-C40F-456A-A2E5-473413A60EC7}" srcOrd="7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007D1B-D255-4F23-A3B8-ED6F0C63CA6E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8C5E18-CE13-46F8-92B6-7289E90C2F38}">
      <dgm:prSet custT="1"/>
      <dgm:spPr/>
      <dgm:t>
        <a:bodyPr/>
        <a:lstStyle/>
        <a:p>
          <a:r>
            <a:rPr lang="ru-RU" sz="2000" i="1" dirty="0" smtClean="0"/>
            <a:t>Отклонения в познавательной деятельности </a:t>
          </a:r>
          <a:endParaRPr lang="ru-RU" sz="2000" dirty="0"/>
        </a:p>
      </dgm:t>
    </dgm:pt>
    <dgm:pt modelId="{20C98330-34E3-46B5-8C77-7CAAE8424450}" type="parTrans" cxnId="{228CADFE-8DFF-4F69-BAEB-9297EF559347}">
      <dgm:prSet/>
      <dgm:spPr/>
      <dgm:t>
        <a:bodyPr/>
        <a:lstStyle/>
        <a:p>
          <a:endParaRPr lang="ru-RU"/>
        </a:p>
      </dgm:t>
    </dgm:pt>
    <dgm:pt modelId="{BADA0B9B-AF4E-4E54-A0FA-1A30BA58E1A6}" type="sibTrans" cxnId="{228CADFE-8DFF-4F69-BAEB-9297EF559347}">
      <dgm:prSet/>
      <dgm:spPr/>
      <dgm:t>
        <a:bodyPr/>
        <a:lstStyle/>
        <a:p>
          <a:endParaRPr lang="ru-RU"/>
        </a:p>
      </dgm:t>
    </dgm:pt>
    <dgm:pt modelId="{BC8E3AE6-487C-4AF5-B04D-AD89602AB6F5}">
      <dgm:prSet custT="1"/>
      <dgm:spPr/>
      <dgm:t>
        <a:bodyPr/>
        <a:lstStyle/>
        <a:p>
          <a:r>
            <a:rPr lang="ru-RU" sz="2000" dirty="0" smtClean="0"/>
            <a:t>Неравномерный, дисгармоничный характер интеллектуальных нарушений </a:t>
          </a:r>
          <a:endParaRPr lang="ru-RU" sz="2000" dirty="0"/>
        </a:p>
      </dgm:t>
    </dgm:pt>
    <dgm:pt modelId="{791E0C78-8804-4235-AFC4-82E9B2966172}" type="parTrans" cxnId="{DB37D151-8DFE-4877-A114-A9B66453EA65}">
      <dgm:prSet/>
      <dgm:spPr/>
      <dgm:t>
        <a:bodyPr/>
        <a:lstStyle/>
        <a:p>
          <a:endParaRPr lang="ru-RU"/>
        </a:p>
      </dgm:t>
    </dgm:pt>
    <dgm:pt modelId="{97A8EB7D-7A53-4126-92DD-82F6BA66C820}" type="sibTrans" cxnId="{DB37D151-8DFE-4877-A114-A9B66453EA65}">
      <dgm:prSet/>
      <dgm:spPr/>
      <dgm:t>
        <a:bodyPr/>
        <a:lstStyle/>
        <a:p>
          <a:endParaRPr lang="ru-RU"/>
        </a:p>
      </dgm:t>
    </dgm:pt>
    <dgm:pt modelId="{9C7DFBB1-9C5A-4B69-AFF5-D76F2C43CBDF}">
      <dgm:prSet custT="1"/>
      <dgm:spPr/>
      <dgm:t>
        <a:bodyPr/>
        <a:lstStyle/>
        <a:p>
          <a:r>
            <a:rPr lang="ru-RU" sz="2000" dirty="0" err="1" smtClean="0"/>
            <a:t>Несформированностъ</a:t>
          </a:r>
          <a:r>
            <a:rPr lang="ru-RU" sz="2000" dirty="0" smtClean="0"/>
            <a:t> высших корковых функций </a:t>
          </a:r>
          <a:endParaRPr lang="ru-RU" sz="2000" dirty="0"/>
        </a:p>
      </dgm:t>
    </dgm:pt>
    <dgm:pt modelId="{2C6ECDE4-3B53-4885-A689-7530C7AE7B0F}" type="parTrans" cxnId="{24C2DD37-B912-42CF-809E-CE34CF9BA932}">
      <dgm:prSet/>
      <dgm:spPr/>
      <dgm:t>
        <a:bodyPr/>
        <a:lstStyle/>
        <a:p>
          <a:endParaRPr lang="ru-RU"/>
        </a:p>
      </dgm:t>
    </dgm:pt>
    <dgm:pt modelId="{13DE78CD-1E94-4E29-A4D5-56B807FBEB10}" type="sibTrans" cxnId="{24C2DD37-B912-42CF-809E-CE34CF9BA932}">
      <dgm:prSet/>
      <dgm:spPr/>
      <dgm:t>
        <a:bodyPr/>
        <a:lstStyle/>
        <a:p>
          <a:endParaRPr lang="ru-RU"/>
        </a:p>
      </dgm:t>
    </dgm:pt>
    <dgm:pt modelId="{1DCD2885-90F3-4AAA-9915-41523D948574}">
      <dgm:prSet custT="1"/>
      <dgm:spPr/>
      <dgm:t>
        <a:bodyPr/>
        <a:lstStyle/>
        <a:p>
          <a:r>
            <a:rPr lang="ru-RU" sz="2000" dirty="0" smtClean="0"/>
            <a:t>Замедленность, истощаемость психических процессов</a:t>
          </a:r>
          <a:endParaRPr lang="ru-RU" sz="2000" dirty="0"/>
        </a:p>
      </dgm:t>
    </dgm:pt>
    <dgm:pt modelId="{23F27568-0B7D-4659-A604-422F993E2F12}" type="parTrans" cxnId="{EC4015E3-691A-4D34-8BBB-87B10D2D6E11}">
      <dgm:prSet/>
      <dgm:spPr/>
      <dgm:t>
        <a:bodyPr/>
        <a:lstStyle/>
        <a:p>
          <a:endParaRPr lang="ru-RU"/>
        </a:p>
      </dgm:t>
    </dgm:pt>
    <dgm:pt modelId="{13F21D08-D5F3-400B-9E7C-36E84AA38882}" type="sibTrans" cxnId="{EC4015E3-691A-4D34-8BBB-87B10D2D6E11}">
      <dgm:prSet/>
      <dgm:spPr/>
      <dgm:t>
        <a:bodyPr/>
        <a:lstStyle/>
        <a:p>
          <a:endParaRPr lang="ru-RU"/>
        </a:p>
      </dgm:t>
    </dgm:pt>
    <dgm:pt modelId="{057C14E8-6C34-42D8-BF52-4B4B8D08AFC2}">
      <dgm:prSet custT="1"/>
      <dgm:spPr/>
      <dgm:t>
        <a:bodyPr/>
        <a:lstStyle/>
        <a:p>
          <a:r>
            <a:rPr lang="ru-RU" sz="2000" dirty="0" smtClean="0"/>
            <a:t>Бедность представлений об окружающем мире </a:t>
          </a:r>
          <a:endParaRPr lang="ru-RU" sz="2000" dirty="0"/>
        </a:p>
      </dgm:t>
    </dgm:pt>
    <dgm:pt modelId="{1BF9F4FA-E00A-4FDB-B3A7-0B2F9C8A542E}" type="parTrans" cxnId="{474D90F7-879A-40EE-8E64-04229B1AF4F8}">
      <dgm:prSet/>
      <dgm:spPr/>
      <dgm:t>
        <a:bodyPr/>
        <a:lstStyle/>
        <a:p>
          <a:endParaRPr lang="ru-RU"/>
        </a:p>
      </dgm:t>
    </dgm:pt>
    <dgm:pt modelId="{C0A18343-A3F3-4C83-869C-E7DFB360361B}" type="sibTrans" cxnId="{474D90F7-879A-40EE-8E64-04229B1AF4F8}">
      <dgm:prSet/>
      <dgm:spPr/>
      <dgm:t>
        <a:bodyPr/>
        <a:lstStyle/>
        <a:p>
          <a:endParaRPr lang="ru-RU"/>
        </a:p>
      </dgm:t>
    </dgm:pt>
    <dgm:pt modelId="{457687F7-4171-402A-BCD7-A9D8B85F1DA6}">
      <dgm:prSet custT="1"/>
      <dgm:spPr/>
      <dgm:t>
        <a:bodyPr/>
        <a:lstStyle/>
        <a:p>
          <a:r>
            <a:rPr lang="ru-RU" sz="2000" dirty="0" smtClean="0"/>
            <a:t>Расстройства эмоционально-волевой сферы </a:t>
          </a:r>
          <a:endParaRPr lang="ru-RU" sz="2000" dirty="0"/>
        </a:p>
      </dgm:t>
    </dgm:pt>
    <dgm:pt modelId="{EDDEBF29-96BA-4CD6-8456-EBAC30B7C57D}" type="parTrans" cxnId="{C4ABD8F2-2F5F-4369-82E5-C18133F82C1B}">
      <dgm:prSet/>
      <dgm:spPr/>
      <dgm:t>
        <a:bodyPr/>
        <a:lstStyle/>
        <a:p>
          <a:endParaRPr lang="ru-RU"/>
        </a:p>
      </dgm:t>
    </dgm:pt>
    <dgm:pt modelId="{3513CF82-32C9-4A21-9E0F-334EDDF63E2B}" type="sibTrans" cxnId="{C4ABD8F2-2F5F-4369-82E5-C18133F82C1B}">
      <dgm:prSet/>
      <dgm:spPr/>
      <dgm:t>
        <a:bodyPr/>
        <a:lstStyle/>
        <a:p>
          <a:endParaRPr lang="ru-RU"/>
        </a:p>
      </dgm:t>
    </dgm:pt>
    <dgm:pt modelId="{FD1BC6FC-9327-4D70-AA8B-A37BCDC60214}">
      <dgm:prSet custT="1"/>
      <dgm:spPr/>
      <dgm:t>
        <a:bodyPr/>
        <a:lstStyle/>
        <a:p>
          <a:r>
            <a:rPr lang="ru-RU" sz="2000" dirty="0" smtClean="0"/>
            <a:t>личностная незрелость</a:t>
          </a:r>
          <a:endParaRPr lang="ru-RU" sz="2000" dirty="0"/>
        </a:p>
      </dgm:t>
    </dgm:pt>
    <dgm:pt modelId="{C4F9F058-2E9D-4350-8810-5C7AC3FA6740}" type="parTrans" cxnId="{CFE6CED1-070A-424E-92B6-D628440A8625}">
      <dgm:prSet/>
      <dgm:spPr/>
      <dgm:t>
        <a:bodyPr/>
        <a:lstStyle/>
        <a:p>
          <a:endParaRPr lang="ru-RU"/>
        </a:p>
      </dgm:t>
    </dgm:pt>
    <dgm:pt modelId="{1F47D3DB-7D48-465C-9FA3-7D5696B8A67F}" type="sibTrans" cxnId="{CFE6CED1-070A-424E-92B6-D628440A8625}">
      <dgm:prSet/>
      <dgm:spPr/>
      <dgm:t>
        <a:bodyPr/>
        <a:lstStyle/>
        <a:p>
          <a:endParaRPr lang="ru-RU"/>
        </a:p>
      </dgm:t>
    </dgm:pt>
    <dgm:pt modelId="{D1B2E5B5-DB70-4357-B09F-71ED23F8742B}" type="pres">
      <dgm:prSet presAssocID="{67007D1B-D255-4F23-A3B8-ED6F0C63CA6E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94FCAB5-531C-4DB6-9F45-CD1BDED8FF4A}" type="pres">
      <dgm:prSet presAssocID="{138C5E18-CE13-46F8-92B6-7289E90C2F38}" presName="compNode" presStyleCnt="0"/>
      <dgm:spPr/>
    </dgm:pt>
    <dgm:pt modelId="{0C7928DC-164A-4509-A267-98A40805F5AB}" type="pres">
      <dgm:prSet presAssocID="{138C5E18-CE13-46F8-92B6-7289E90C2F38}" presName="dummyConnPt" presStyleCnt="0"/>
      <dgm:spPr/>
    </dgm:pt>
    <dgm:pt modelId="{231D48BC-5A6D-4651-B94E-7C08BAA74C45}" type="pres">
      <dgm:prSet presAssocID="{138C5E18-CE13-46F8-92B6-7289E90C2F38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908662-37A5-47D9-9E16-31B08832648B}" type="pres">
      <dgm:prSet presAssocID="{BADA0B9B-AF4E-4E54-A0FA-1A30BA58E1A6}" presName="sibTrans" presStyleLbl="bgSibTrans2D1" presStyleIdx="0" presStyleCnt="6"/>
      <dgm:spPr/>
      <dgm:t>
        <a:bodyPr/>
        <a:lstStyle/>
        <a:p>
          <a:endParaRPr lang="ru-RU"/>
        </a:p>
      </dgm:t>
    </dgm:pt>
    <dgm:pt modelId="{1D7676AA-382D-42A6-9E2A-D48B45C5B037}" type="pres">
      <dgm:prSet presAssocID="{BC8E3AE6-487C-4AF5-B04D-AD89602AB6F5}" presName="compNode" presStyleCnt="0"/>
      <dgm:spPr/>
    </dgm:pt>
    <dgm:pt modelId="{05D658C9-714C-4C6D-9F0F-1B288ABDE2EC}" type="pres">
      <dgm:prSet presAssocID="{BC8E3AE6-487C-4AF5-B04D-AD89602AB6F5}" presName="dummyConnPt" presStyleCnt="0"/>
      <dgm:spPr/>
    </dgm:pt>
    <dgm:pt modelId="{2A0BE76D-03EE-4712-B679-919BE666CF49}" type="pres">
      <dgm:prSet presAssocID="{BC8E3AE6-487C-4AF5-B04D-AD89602AB6F5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02F61-24D4-40F1-AABD-A438D0DC2F54}" type="pres">
      <dgm:prSet presAssocID="{97A8EB7D-7A53-4126-92DD-82F6BA66C820}" presName="sibTrans" presStyleLbl="bgSibTrans2D1" presStyleIdx="1" presStyleCnt="6"/>
      <dgm:spPr/>
      <dgm:t>
        <a:bodyPr/>
        <a:lstStyle/>
        <a:p>
          <a:endParaRPr lang="ru-RU"/>
        </a:p>
      </dgm:t>
    </dgm:pt>
    <dgm:pt modelId="{60D4B969-61EE-4357-9459-BB6C1017C219}" type="pres">
      <dgm:prSet presAssocID="{9C7DFBB1-9C5A-4B69-AFF5-D76F2C43CBDF}" presName="compNode" presStyleCnt="0"/>
      <dgm:spPr/>
    </dgm:pt>
    <dgm:pt modelId="{4C2BB436-7C1F-4FF6-9BF1-9C401590F10D}" type="pres">
      <dgm:prSet presAssocID="{9C7DFBB1-9C5A-4B69-AFF5-D76F2C43CBDF}" presName="dummyConnPt" presStyleCnt="0"/>
      <dgm:spPr/>
    </dgm:pt>
    <dgm:pt modelId="{A90E41AE-1660-44D6-9101-CDD92C24E4B2}" type="pres">
      <dgm:prSet presAssocID="{9C7DFBB1-9C5A-4B69-AFF5-D76F2C43CBDF}" presName="node" presStyleLbl="node1" presStyleIdx="2" presStyleCnt="7" custScaleX="110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BB8DE-E83A-4A03-B7B8-7650CE4B5749}" type="pres">
      <dgm:prSet presAssocID="{13DE78CD-1E94-4E29-A4D5-56B807FBEB10}" presName="sibTrans" presStyleLbl="bgSibTrans2D1" presStyleIdx="2" presStyleCnt="6"/>
      <dgm:spPr/>
      <dgm:t>
        <a:bodyPr/>
        <a:lstStyle/>
        <a:p>
          <a:endParaRPr lang="ru-RU"/>
        </a:p>
      </dgm:t>
    </dgm:pt>
    <dgm:pt modelId="{3FF8EB8C-9F0D-4E6F-9A14-A605EF997291}" type="pres">
      <dgm:prSet presAssocID="{057C14E8-6C34-42D8-BF52-4B4B8D08AFC2}" presName="compNode" presStyleCnt="0"/>
      <dgm:spPr/>
    </dgm:pt>
    <dgm:pt modelId="{70DB3499-07B3-45F8-8329-B78626DE9C88}" type="pres">
      <dgm:prSet presAssocID="{057C14E8-6C34-42D8-BF52-4B4B8D08AFC2}" presName="dummyConnPt" presStyleCnt="0"/>
      <dgm:spPr/>
    </dgm:pt>
    <dgm:pt modelId="{8C9ACD1E-B31F-4977-A485-5340514A412D}" type="pres">
      <dgm:prSet presAssocID="{057C14E8-6C34-42D8-BF52-4B4B8D08AFC2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B872A-A9CE-4C96-965C-9ECF8B245B15}" type="pres">
      <dgm:prSet presAssocID="{C0A18343-A3F3-4C83-869C-E7DFB360361B}" presName="sibTrans" presStyleLbl="bgSibTrans2D1" presStyleIdx="3" presStyleCnt="6"/>
      <dgm:spPr/>
      <dgm:t>
        <a:bodyPr/>
        <a:lstStyle/>
        <a:p>
          <a:endParaRPr lang="ru-RU"/>
        </a:p>
      </dgm:t>
    </dgm:pt>
    <dgm:pt modelId="{C0C0D977-1EA9-416B-A818-F997B0A8E4BF}" type="pres">
      <dgm:prSet presAssocID="{1DCD2885-90F3-4AAA-9915-41523D948574}" presName="compNode" presStyleCnt="0"/>
      <dgm:spPr/>
    </dgm:pt>
    <dgm:pt modelId="{B83F464B-7E49-40F5-B722-FD0FD75660B2}" type="pres">
      <dgm:prSet presAssocID="{1DCD2885-90F3-4AAA-9915-41523D948574}" presName="dummyConnPt" presStyleCnt="0"/>
      <dgm:spPr/>
    </dgm:pt>
    <dgm:pt modelId="{5001D16F-04C1-4153-BFAD-B9C82FD85620}" type="pres">
      <dgm:prSet presAssocID="{1DCD2885-90F3-4AAA-9915-41523D948574}" presName="node" presStyleLbl="node1" presStyleIdx="4" presStyleCnt="7" custScaleX="116566" custScaleY="88571" custLinFactNeighborX="-1569" custLinFactNeighborY="2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85E61C-1656-436B-A77A-3D4274E60A48}" type="pres">
      <dgm:prSet presAssocID="{13F21D08-D5F3-400B-9E7C-36E84AA38882}" presName="sibTrans" presStyleLbl="bgSibTrans2D1" presStyleIdx="4" presStyleCnt="6"/>
      <dgm:spPr/>
      <dgm:t>
        <a:bodyPr/>
        <a:lstStyle/>
        <a:p>
          <a:endParaRPr lang="ru-RU"/>
        </a:p>
      </dgm:t>
    </dgm:pt>
    <dgm:pt modelId="{73DCCD4A-7EA0-4F94-A903-BBED156F58C9}" type="pres">
      <dgm:prSet presAssocID="{457687F7-4171-402A-BCD7-A9D8B85F1DA6}" presName="compNode" presStyleCnt="0"/>
      <dgm:spPr/>
    </dgm:pt>
    <dgm:pt modelId="{D5D2F3EA-6B70-4EC2-9E6D-E42B2AB0BB1D}" type="pres">
      <dgm:prSet presAssocID="{457687F7-4171-402A-BCD7-A9D8B85F1DA6}" presName="dummyConnPt" presStyleCnt="0"/>
      <dgm:spPr/>
    </dgm:pt>
    <dgm:pt modelId="{DCD5A14B-1310-4DC9-B55A-A1607D55B815}" type="pres">
      <dgm:prSet presAssocID="{457687F7-4171-402A-BCD7-A9D8B85F1DA6}" presName="node" presStyleLbl="node1" presStyleIdx="5" presStyleCnt="7" custLinFactNeighborY="-1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0DD4A-E90B-447A-B997-80C3B0F5CC33}" type="pres">
      <dgm:prSet presAssocID="{3513CF82-32C9-4A21-9E0F-334EDDF63E2B}" presName="sibTrans" presStyleLbl="bgSibTrans2D1" presStyleIdx="5" presStyleCnt="6"/>
      <dgm:spPr/>
      <dgm:t>
        <a:bodyPr/>
        <a:lstStyle/>
        <a:p>
          <a:endParaRPr lang="ru-RU"/>
        </a:p>
      </dgm:t>
    </dgm:pt>
    <dgm:pt modelId="{5C17058F-4E14-4212-88FA-6B9A217C5E11}" type="pres">
      <dgm:prSet presAssocID="{FD1BC6FC-9327-4D70-AA8B-A37BCDC60214}" presName="compNode" presStyleCnt="0"/>
      <dgm:spPr/>
    </dgm:pt>
    <dgm:pt modelId="{1AEFD85B-27D9-4067-AF99-7BEA65487989}" type="pres">
      <dgm:prSet presAssocID="{FD1BC6FC-9327-4D70-AA8B-A37BCDC60214}" presName="dummyConnPt" presStyleCnt="0"/>
      <dgm:spPr/>
    </dgm:pt>
    <dgm:pt modelId="{EC9DD792-4F56-4A44-963F-30BEE4C78367}" type="pres">
      <dgm:prSet presAssocID="{FD1BC6FC-9327-4D70-AA8B-A37BCDC60214}" presName="node" presStyleLbl="node1" presStyleIdx="6" presStyleCnt="7" custScaleX="99122" custScaleY="888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8CADFE-8DFF-4F69-BAEB-9297EF559347}" srcId="{67007D1B-D255-4F23-A3B8-ED6F0C63CA6E}" destId="{138C5E18-CE13-46F8-92B6-7289E90C2F38}" srcOrd="0" destOrd="0" parTransId="{20C98330-34E3-46B5-8C77-7CAAE8424450}" sibTransId="{BADA0B9B-AF4E-4E54-A0FA-1A30BA58E1A6}"/>
    <dgm:cxn modelId="{E3EC146E-B28E-432D-ADB9-D9A826F7A688}" type="presOf" srcId="{457687F7-4171-402A-BCD7-A9D8B85F1DA6}" destId="{DCD5A14B-1310-4DC9-B55A-A1607D55B815}" srcOrd="0" destOrd="0" presId="urn:microsoft.com/office/officeart/2005/8/layout/bProcess4"/>
    <dgm:cxn modelId="{9837CCDA-ABA5-4503-800A-3E6250DA3408}" type="presOf" srcId="{9C7DFBB1-9C5A-4B69-AFF5-D76F2C43CBDF}" destId="{A90E41AE-1660-44D6-9101-CDD92C24E4B2}" srcOrd="0" destOrd="0" presId="urn:microsoft.com/office/officeart/2005/8/layout/bProcess4"/>
    <dgm:cxn modelId="{24C2DD37-B912-42CF-809E-CE34CF9BA932}" srcId="{67007D1B-D255-4F23-A3B8-ED6F0C63CA6E}" destId="{9C7DFBB1-9C5A-4B69-AFF5-D76F2C43CBDF}" srcOrd="2" destOrd="0" parTransId="{2C6ECDE4-3B53-4885-A689-7530C7AE7B0F}" sibTransId="{13DE78CD-1E94-4E29-A4D5-56B807FBEB10}"/>
    <dgm:cxn modelId="{707B200D-3FBE-446B-AA2E-1446F11ACA09}" type="presOf" srcId="{67007D1B-D255-4F23-A3B8-ED6F0C63CA6E}" destId="{D1B2E5B5-DB70-4357-B09F-71ED23F8742B}" srcOrd="0" destOrd="0" presId="urn:microsoft.com/office/officeart/2005/8/layout/bProcess4"/>
    <dgm:cxn modelId="{19235B59-08E6-4E45-8752-48D1128C9255}" type="presOf" srcId="{1DCD2885-90F3-4AAA-9915-41523D948574}" destId="{5001D16F-04C1-4153-BFAD-B9C82FD85620}" srcOrd="0" destOrd="0" presId="urn:microsoft.com/office/officeart/2005/8/layout/bProcess4"/>
    <dgm:cxn modelId="{3532E05C-CFCE-4312-82A5-EB90944B06F5}" type="presOf" srcId="{138C5E18-CE13-46F8-92B6-7289E90C2F38}" destId="{231D48BC-5A6D-4651-B94E-7C08BAA74C45}" srcOrd="0" destOrd="0" presId="urn:microsoft.com/office/officeart/2005/8/layout/bProcess4"/>
    <dgm:cxn modelId="{00E70BD3-8ECC-4161-8787-150F98DDD301}" type="presOf" srcId="{97A8EB7D-7A53-4126-92DD-82F6BA66C820}" destId="{14502F61-24D4-40F1-AABD-A438D0DC2F54}" srcOrd="0" destOrd="0" presId="urn:microsoft.com/office/officeart/2005/8/layout/bProcess4"/>
    <dgm:cxn modelId="{89CD1098-BAA6-433B-B634-37F633900196}" type="presOf" srcId="{13F21D08-D5F3-400B-9E7C-36E84AA38882}" destId="{CC85E61C-1656-436B-A77A-3D4274E60A48}" srcOrd="0" destOrd="0" presId="urn:microsoft.com/office/officeart/2005/8/layout/bProcess4"/>
    <dgm:cxn modelId="{EC4015E3-691A-4D34-8BBB-87B10D2D6E11}" srcId="{67007D1B-D255-4F23-A3B8-ED6F0C63CA6E}" destId="{1DCD2885-90F3-4AAA-9915-41523D948574}" srcOrd="4" destOrd="0" parTransId="{23F27568-0B7D-4659-A604-422F993E2F12}" sibTransId="{13F21D08-D5F3-400B-9E7C-36E84AA38882}"/>
    <dgm:cxn modelId="{F41A96E1-59C3-445A-8F0C-9357E0AC55BA}" type="presOf" srcId="{FD1BC6FC-9327-4D70-AA8B-A37BCDC60214}" destId="{EC9DD792-4F56-4A44-963F-30BEE4C78367}" srcOrd="0" destOrd="0" presId="urn:microsoft.com/office/officeart/2005/8/layout/bProcess4"/>
    <dgm:cxn modelId="{CFE6CED1-070A-424E-92B6-D628440A8625}" srcId="{67007D1B-D255-4F23-A3B8-ED6F0C63CA6E}" destId="{FD1BC6FC-9327-4D70-AA8B-A37BCDC60214}" srcOrd="6" destOrd="0" parTransId="{C4F9F058-2E9D-4350-8810-5C7AC3FA6740}" sibTransId="{1F47D3DB-7D48-465C-9FA3-7D5696B8A67F}"/>
    <dgm:cxn modelId="{3D51A327-62F1-4A9B-AFA3-9A145BDB1483}" type="presOf" srcId="{13DE78CD-1E94-4E29-A4D5-56B807FBEB10}" destId="{BE6BB8DE-E83A-4A03-B7B8-7650CE4B5749}" srcOrd="0" destOrd="0" presId="urn:microsoft.com/office/officeart/2005/8/layout/bProcess4"/>
    <dgm:cxn modelId="{C117A9FD-B1EF-4B41-8965-A6665BE4C3D1}" type="presOf" srcId="{BC8E3AE6-487C-4AF5-B04D-AD89602AB6F5}" destId="{2A0BE76D-03EE-4712-B679-919BE666CF49}" srcOrd="0" destOrd="0" presId="urn:microsoft.com/office/officeart/2005/8/layout/bProcess4"/>
    <dgm:cxn modelId="{C4ABD8F2-2F5F-4369-82E5-C18133F82C1B}" srcId="{67007D1B-D255-4F23-A3B8-ED6F0C63CA6E}" destId="{457687F7-4171-402A-BCD7-A9D8B85F1DA6}" srcOrd="5" destOrd="0" parTransId="{EDDEBF29-96BA-4CD6-8456-EBAC30B7C57D}" sibTransId="{3513CF82-32C9-4A21-9E0F-334EDDF63E2B}"/>
    <dgm:cxn modelId="{CF309677-1F60-4581-893E-9D8DA78B9481}" type="presOf" srcId="{3513CF82-32C9-4A21-9E0F-334EDDF63E2B}" destId="{EF80DD4A-E90B-447A-B997-80C3B0F5CC33}" srcOrd="0" destOrd="0" presId="urn:microsoft.com/office/officeart/2005/8/layout/bProcess4"/>
    <dgm:cxn modelId="{F469762B-66FC-429D-9A55-68D6FEA83F5A}" type="presOf" srcId="{BADA0B9B-AF4E-4E54-A0FA-1A30BA58E1A6}" destId="{57908662-37A5-47D9-9E16-31B08832648B}" srcOrd="0" destOrd="0" presId="urn:microsoft.com/office/officeart/2005/8/layout/bProcess4"/>
    <dgm:cxn modelId="{8CD90983-ED52-4AC7-9862-B5C8599D86FB}" type="presOf" srcId="{C0A18343-A3F3-4C83-869C-E7DFB360361B}" destId="{BE2B872A-A9CE-4C96-965C-9ECF8B245B15}" srcOrd="0" destOrd="0" presId="urn:microsoft.com/office/officeart/2005/8/layout/bProcess4"/>
    <dgm:cxn modelId="{474D90F7-879A-40EE-8E64-04229B1AF4F8}" srcId="{67007D1B-D255-4F23-A3B8-ED6F0C63CA6E}" destId="{057C14E8-6C34-42D8-BF52-4B4B8D08AFC2}" srcOrd="3" destOrd="0" parTransId="{1BF9F4FA-E00A-4FDB-B3A7-0B2F9C8A542E}" sibTransId="{C0A18343-A3F3-4C83-869C-E7DFB360361B}"/>
    <dgm:cxn modelId="{DB37D151-8DFE-4877-A114-A9B66453EA65}" srcId="{67007D1B-D255-4F23-A3B8-ED6F0C63CA6E}" destId="{BC8E3AE6-487C-4AF5-B04D-AD89602AB6F5}" srcOrd="1" destOrd="0" parTransId="{791E0C78-8804-4235-AFC4-82E9B2966172}" sibTransId="{97A8EB7D-7A53-4126-92DD-82F6BA66C820}"/>
    <dgm:cxn modelId="{16DDB4BB-F264-4A79-BD63-670FDF92AFAC}" type="presOf" srcId="{057C14E8-6C34-42D8-BF52-4B4B8D08AFC2}" destId="{8C9ACD1E-B31F-4977-A485-5340514A412D}" srcOrd="0" destOrd="0" presId="urn:microsoft.com/office/officeart/2005/8/layout/bProcess4"/>
    <dgm:cxn modelId="{5485BFE2-D939-4A99-9588-61C7D3B2EE08}" type="presParOf" srcId="{D1B2E5B5-DB70-4357-B09F-71ED23F8742B}" destId="{294FCAB5-531C-4DB6-9F45-CD1BDED8FF4A}" srcOrd="0" destOrd="0" presId="urn:microsoft.com/office/officeart/2005/8/layout/bProcess4"/>
    <dgm:cxn modelId="{ED006592-0B9B-478F-BD82-D65913D1BF6D}" type="presParOf" srcId="{294FCAB5-531C-4DB6-9F45-CD1BDED8FF4A}" destId="{0C7928DC-164A-4509-A267-98A40805F5AB}" srcOrd="0" destOrd="0" presId="urn:microsoft.com/office/officeart/2005/8/layout/bProcess4"/>
    <dgm:cxn modelId="{1C1961ED-6750-4396-9F39-ABD02920CFAD}" type="presParOf" srcId="{294FCAB5-531C-4DB6-9F45-CD1BDED8FF4A}" destId="{231D48BC-5A6D-4651-B94E-7C08BAA74C45}" srcOrd="1" destOrd="0" presId="urn:microsoft.com/office/officeart/2005/8/layout/bProcess4"/>
    <dgm:cxn modelId="{94972DEB-BD1C-4CEE-9534-1C1B38C07F79}" type="presParOf" srcId="{D1B2E5B5-DB70-4357-B09F-71ED23F8742B}" destId="{57908662-37A5-47D9-9E16-31B08832648B}" srcOrd="1" destOrd="0" presId="urn:microsoft.com/office/officeart/2005/8/layout/bProcess4"/>
    <dgm:cxn modelId="{55FAB020-6477-4252-B220-9772C7CC709A}" type="presParOf" srcId="{D1B2E5B5-DB70-4357-B09F-71ED23F8742B}" destId="{1D7676AA-382D-42A6-9E2A-D48B45C5B037}" srcOrd="2" destOrd="0" presId="urn:microsoft.com/office/officeart/2005/8/layout/bProcess4"/>
    <dgm:cxn modelId="{A34F5E3C-30E2-4B61-A16D-65427C49555B}" type="presParOf" srcId="{1D7676AA-382D-42A6-9E2A-D48B45C5B037}" destId="{05D658C9-714C-4C6D-9F0F-1B288ABDE2EC}" srcOrd="0" destOrd="0" presId="urn:microsoft.com/office/officeart/2005/8/layout/bProcess4"/>
    <dgm:cxn modelId="{6011DBBD-8DEE-4826-AACD-56A2E941969D}" type="presParOf" srcId="{1D7676AA-382D-42A6-9E2A-D48B45C5B037}" destId="{2A0BE76D-03EE-4712-B679-919BE666CF49}" srcOrd="1" destOrd="0" presId="urn:microsoft.com/office/officeart/2005/8/layout/bProcess4"/>
    <dgm:cxn modelId="{F911E18F-034A-4AB5-8586-1C9630FD1C32}" type="presParOf" srcId="{D1B2E5B5-DB70-4357-B09F-71ED23F8742B}" destId="{14502F61-24D4-40F1-AABD-A438D0DC2F54}" srcOrd="3" destOrd="0" presId="urn:microsoft.com/office/officeart/2005/8/layout/bProcess4"/>
    <dgm:cxn modelId="{6BCE0F3A-F531-4E99-8042-44BA5E562A50}" type="presParOf" srcId="{D1B2E5B5-DB70-4357-B09F-71ED23F8742B}" destId="{60D4B969-61EE-4357-9459-BB6C1017C219}" srcOrd="4" destOrd="0" presId="urn:microsoft.com/office/officeart/2005/8/layout/bProcess4"/>
    <dgm:cxn modelId="{6ECE68CC-824B-4137-8D01-4D966550902E}" type="presParOf" srcId="{60D4B969-61EE-4357-9459-BB6C1017C219}" destId="{4C2BB436-7C1F-4FF6-9BF1-9C401590F10D}" srcOrd="0" destOrd="0" presId="urn:microsoft.com/office/officeart/2005/8/layout/bProcess4"/>
    <dgm:cxn modelId="{D63D81B6-F3BF-41EE-84AD-F9A9EE277371}" type="presParOf" srcId="{60D4B969-61EE-4357-9459-BB6C1017C219}" destId="{A90E41AE-1660-44D6-9101-CDD92C24E4B2}" srcOrd="1" destOrd="0" presId="urn:microsoft.com/office/officeart/2005/8/layout/bProcess4"/>
    <dgm:cxn modelId="{4C89AF3D-8053-42FF-AED6-77D2AE4418BE}" type="presParOf" srcId="{D1B2E5B5-DB70-4357-B09F-71ED23F8742B}" destId="{BE6BB8DE-E83A-4A03-B7B8-7650CE4B5749}" srcOrd="5" destOrd="0" presId="urn:microsoft.com/office/officeart/2005/8/layout/bProcess4"/>
    <dgm:cxn modelId="{5C47851B-11BF-4CED-89C3-6ED0CD1410A7}" type="presParOf" srcId="{D1B2E5B5-DB70-4357-B09F-71ED23F8742B}" destId="{3FF8EB8C-9F0D-4E6F-9A14-A605EF997291}" srcOrd="6" destOrd="0" presId="urn:microsoft.com/office/officeart/2005/8/layout/bProcess4"/>
    <dgm:cxn modelId="{1D44AF53-D398-4DE4-B337-5F39BCC79D14}" type="presParOf" srcId="{3FF8EB8C-9F0D-4E6F-9A14-A605EF997291}" destId="{70DB3499-07B3-45F8-8329-B78626DE9C88}" srcOrd="0" destOrd="0" presId="urn:microsoft.com/office/officeart/2005/8/layout/bProcess4"/>
    <dgm:cxn modelId="{0262FE10-06BA-421D-B0EB-A3E5468D05A1}" type="presParOf" srcId="{3FF8EB8C-9F0D-4E6F-9A14-A605EF997291}" destId="{8C9ACD1E-B31F-4977-A485-5340514A412D}" srcOrd="1" destOrd="0" presId="urn:microsoft.com/office/officeart/2005/8/layout/bProcess4"/>
    <dgm:cxn modelId="{BB63B111-24E8-4679-A17E-BE33FDD88A26}" type="presParOf" srcId="{D1B2E5B5-DB70-4357-B09F-71ED23F8742B}" destId="{BE2B872A-A9CE-4C96-965C-9ECF8B245B15}" srcOrd="7" destOrd="0" presId="urn:microsoft.com/office/officeart/2005/8/layout/bProcess4"/>
    <dgm:cxn modelId="{38AD262A-C88C-4C09-9BC1-DF912C0A375F}" type="presParOf" srcId="{D1B2E5B5-DB70-4357-B09F-71ED23F8742B}" destId="{C0C0D977-1EA9-416B-A818-F997B0A8E4BF}" srcOrd="8" destOrd="0" presId="urn:microsoft.com/office/officeart/2005/8/layout/bProcess4"/>
    <dgm:cxn modelId="{410CBC16-0DF7-41F4-90C1-98D19C33BFE8}" type="presParOf" srcId="{C0C0D977-1EA9-416B-A818-F997B0A8E4BF}" destId="{B83F464B-7E49-40F5-B722-FD0FD75660B2}" srcOrd="0" destOrd="0" presId="urn:microsoft.com/office/officeart/2005/8/layout/bProcess4"/>
    <dgm:cxn modelId="{ED0239E8-07D0-4EF6-B59E-915076644A36}" type="presParOf" srcId="{C0C0D977-1EA9-416B-A818-F997B0A8E4BF}" destId="{5001D16F-04C1-4153-BFAD-B9C82FD85620}" srcOrd="1" destOrd="0" presId="urn:microsoft.com/office/officeart/2005/8/layout/bProcess4"/>
    <dgm:cxn modelId="{AE36E5EF-43A8-4449-8505-B4E95AFCADA7}" type="presParOf" srcId="{D1B2E5B5-DB70-4357-B09F-71ED23F8742B}" destId="{CC85E61C-1656-436B-A77A-3D4274E60A48}" srcOrd="9" destOrd="0" presId="urn:microsoft.com/office/officeart/2005/8/layout/bProcess4"/>
    <dgm:cxn modelId="{16E5A798-5FA1-436C-9728-85EC5A0E11A6}" type="presParOf" srcId="{D1B2E5B5-DB70-4357-B09F-71ED23F8742B}" destId="{73DCCD4A-7EA0-4F94-A903-BBED156F58C9}" srcOrd="10" destOrd="0" presId="urn:microsoft.com/office/officeart/2005/8/layout/bProcess4"/>
    <dgm:cxn modelId="{331EC215-AAA0-4A42-90F2-56475FBFA94F}" type="presParOf" srcId="{73DCCD4A-7EA0-4F94-A903-BBED156F58C9}" destId="{D5D2F3EA-6B70-4EC2-9E6D-E42B2AB0BB1D}" srcOrd="0" destOrd="0" presId="urn:microsoft.com/office/officeart/2005/8/layout/bProcess4"/>
    <dgm:cxn modelId="{5608D2C1-2AD4-48F3-AB70-7FB7679B0A8D}" type="presParOf" srcId="{73DCCD4A-7EA0-4F94-A903-BBED156F58C9}" destId="{DCD5A14B-1310-4DC9-B55A-A1607D55B815}" srcOrd="1" destOrd="0" presId="urn:microsoft.com/office/officeart/2005/8/layout/bProcess4"/>
    <dgm:cxn modelId="{6856EC78-0812-45DF-8304-3E040243B5D8}" type="presParOf" srcId="{D1B2E5B5-DB70-4357-B09F-71ED23F8742B}" destId="{EF80DD4A-E90B-447A-B997-80C3B0F5CC33}" srcOrd="11" destOrd="0" presId="urn:microsoft.com/office/officeart/2005/8/layout/bProcess4"/>
    <dgm:cxn modelId="{479BAF2D-3091-4DF3-A484-9487E9EBD02C}" type="presParOf" srcId="{D1B2E5B5-DB70-4357-B09F-71ED23F8742B}" destId="{5C17058F-4E14-4212-88FA-6B9A217C5E11}" srcOrd="12" destOrd="0" presId="urn:microsoft.com/office/officeart/2005/8/layout/bProcess4"/>
    <dgm:cxn modelId="{81309435-68DB-4D73-9C35-17BBAF7479D7}" type="presParOf" srcId="{5C17058F-4E14-4212-88FA-6B9A217C5E11}" destId="{1AEFD85B-27D9-4067-AF99-7BEA65487989}" srcOrd="0" destOrd="0" presId="urn:microsoft.com/office/officeart/2005/8/layout/bProcess4"/>
    <dgm:cxn modelId="{F27D1693-0E5B-47AE-87FC-AFD01D7B6748}" type="presParOf" srcId="{5C17058F-4E14-4212-88FA-6B9A217C5E11}" destId="{EC9DD792-4F56-4A44-963F-30BEE4C7836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5FAA54-EADE-41CF-8D9A-A5392A4F023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8B76A4-89BD-41D2-A6C1-A0CEBF07F579}">
      <dgm:prSet phldrT="[Текст]"/>
      <dgm:spPr/>
      <dgm:t>
        <a:bodyPr/>
        <a:lstStyle/>
        <a:p>
          <a:r>
            <a:rPr lang="ru-RU" dirty="0" smtClean="0"/>
            <a:t>Задержка речевого развития</a:t>
          </a:r>
          <a:endParaRPr lang="ru-RU" dirty="0"/>
        </a:p>
      </dgm:t>
    </dgm:pt>
    <dgm:pt modelId="{27F6EA82-5CB3-4AAD-8639-A6DE152B1B58}" type="parTrans" cxnId="{85437046-A86F-43F0-9F82-E4133FA2264B}">
      <dgm:prSet/>
      <dgm:spPr/>
      <dgm:t>
        <a:bodyPr/>
        <a:lstStyle/>
        <a:p>
          <a:endParaRPr lang="ru-RU"/>
        </a:p>
      </dgm:t>
    </dgm:pt>
    <dgm:pt modelId="{6CE57478-9EA1-497E-AB23-D202472C3BAD}" type="sibTrans" cxnId="{85437046-A86F-43F0-9F82-E4133FA2264B}">
      <dgm:prSet/>
      <dgm:spPr/>
      <dgm:t>
        <a:bodyPr/>
        <a:lstStyle/>
        <a:p>
          <a:endParaRPr lang="ru-RU"/>
        </a:p>
      </dgm:t>
    </dgm:pt>
    <dgm:pt modelId="{5AE5A6A1-1148-470B-816E-700FC597C2E0}">
      <dgm:prSet phldrT="[Текст]"/>
      <dgm:spPr/>
      <dgm:t>
        <a:bodyPr/>
        <a:lstStyle/>
        <a:p>
          <a:r>
            <a:rPr lang="ru-RU" dirty="0" smtClean="0"/>
            <a:t>более позднее начало речи и замедление темпа ее формирования</a:t>
          </a:r>
          <a:endParaRPr lang="ru-RU" dirty="0"/>
        </a:p>
      </dgm:t>
    </dgm:pt>
    <dgm:pt modelId="{0B421A3F-22E8-47CA-BAEF-E49CA1DDC995}" type="parTrans" cxnId="{2F67117C-8862-4EF3-80A1-CDA71BE37136}">
      <dgm:prSet/>
      <dgm:spPr/>
      <dgm:t>
        <a:bodyPr/>
        <a:lstStyle/>
        <a:p>
          <a:endParaRPr lang="ru-RU"/>
        </a:p>
      </dgm:t>
    </dgm:pt>
    <dgm:pt modelId="{279C30F3-C0FA-46D2-96CB-AA7BF92CBFA8}" type="sibTrans" cxnId="{2F67117C-8862-4EF3-80A1-CDA71BE37136}">
      <dgm:prSet/>
      <dgm:spPr/>
      <dgm:t>
        <a:bodyPr/>
        <a:lstStyle/>
        <a:p>
          <a:endParaRPr lang="ru-RU"/>
        </a:p>
      </dgm:t>
    </dgm:pt>
    <dgm:pt modelId="{AF4CE06B-A300-4FFA-960C-AC06BB377236}">
      <dgm:prSet phldrT="[Текст]"/>
      <dgm:spPr/>
      <dgm:t>
        <a:bodyPr/>
        <a:lstStyle/>
        <a:p>
          <a:r>
            <a:rPr lang="ru-RU" dirty="0" smtClean="0"/>
            <a:t>Алалия </a:t>
          </a:r>
          <a:endParaRPr lang="ru-RU" dirty="0"/>
        </a:p>
      </dgm:t>
    </dgm:pt>
    <dgm:pt modelId="{184B3FAD-D849-42EC-9A80-D415DE1F8878}" type="parTrans" cxnId="{166D91B5-E740-49B3-BA43-AF3976F1EB0B}">
      <dgm:prSet/>
      <dgm:spPr/>
      <dgm:t>
        <a:bodyPr/>
        <a:lstStyle/>
        <a:p>
          <a:endParaRPr lang="ru-RU"/>
        </a:p>
      </dgm:t>
    </dgm:pt>
    <dgm:pt modelId="{5DB42F49-8095-4A0D-85FB-90853712CC61}" type="sibTrans" cxnId="{166D91B5-E740-49B3-BA43-AF3976F1EB0B}">
      <dgm:prSet/>
      <dgm:spPr/>
      <dgm:t>
        <a:bodyPr/>
        <a:lstStyle/>
        <a:p>
          <a:endParaRPr lang="ru-RU"/>
        </a:p>
      </dgm:t>
    </dgm:pt>
    <dgm:pt modelId="{54D7E63C-5AE8-4D4B-8A43-79CCBAD2E870}">
      <dgm:prSet phldrT="[Текст]"/>
      <dgm:spPr/>
      <dgm:t>
        <a:bodyPr/>
        <a:lstStyle/>
        <a:p>
          <a:r>
            <a:rPr lang="ru-RU" dirty="0" smtClean="0"/>
            <a:t>это отсутствие или системное недоразвитие речи вследствие органического поражения речевых зон коры головного мозга</a:t>
          </a:r>
          <a:endParaRPr lang="ru-RU" dirty="0"/>
        </a:p>
      </dgm:t>
    </dgm:pt>
    <dgm:pt modelId="{229F98A4-72FC-46C2-8366-883D64993153}" type="parTrans" cxnId="{C7B7BCA6-D7F1-4FA8-837A-9423356DA364}">
      <dgm:prSet/>
      <dgm:spPr/>
      <dgm:t>
        <a:bodyPr/>
        <a:lstStyle/>
        <a:p>
          <a:endParaRPr lang="ru-RU"/>
        </a:p>
      </dgm:t>
    </dgm:pt>
    <dgm:pt modelId="{C9E2C58F-280B-4403-83B1-65C9B57F8D67}" type="sibTrans" cxnId="{C7B7BCA6-D7F1-4FA8-837A-9423356DA364}">
      <dgm:prSet/>
      <dgm:spPr/>
      <dgm:t>
        <a:bodyPr/>
        <a:lstStyle/>
        <a:p>
          <a:endParaRPr lang="ru-RU"/>
        </a:p>
      </dgm:t>
    </dgm:pt>
    <dgm:pt modelId="{01AA9C01-CB78-47C4-B26F-074F72E20245}">
      <dgm:prSet phldrT="[Текст]"/>
      <dgm:spPr/>
      <dgm:t>
        <a:bodyPr/>
        <a:lstStyle/>
        <a:p>
          <a:r>
            <a:rPr lang="ru-RU" dirty="0" smtClean="0"/>
            <a:t>нарушение </a:t>
          </a:r>
          <a:r>
            <a:rPr lang="ru-RU" dirty="0" err="1" smtClean="0"/>
            <a:t>звукопроизносительной</a:t>
          </a:r>
          <a:r>
            <a:rPr lang="ru-RU" dirty="0" smtClean="0"/>
            <a:t> стороны речи и просодики, нарушения артикуляционной моторики, речевого дыхания и голоса</a:t>
          </a:r>
          <a:endParaRPr lang="ru-RU" dirty="0"/>
        </a:p>
      </dgm:t>
    </dgm:pt>
    <dgm:pt modelId="{0DB9E942-8021-41D3-9C9E-E923AEBB5BC8}" type="sibTrans" cxnId="{56D68B7D-EEED-494E-AC59-22AD44B281FF}">
      <dgm:prSet/>
      <dgm:spPr/>
      <dgm:t>
        <a:bodyPr/>
        <a:lstStyle/>
        <a:p>
          <a:endParaRPr lang="ru-RU"/>
        </a:p>
      </dgm:t>
    </dgm:pt>
    <dgm:pt modelId="{F5D6FF9B-36F1-4249-BA65-81224CC314DF}" type="parTrans" cxnId="{56D68B7D-EEED-494E-AC59-22AD44B281FF}">
      <dgm:prSet/>
      <dgm:spPr/>
      <dgm:t>
        <a:bodyPr/>
        <a:lstStyle/>
        <a:p>
          <a:endParaRPr lang="ru-RU"/>
        </a:p>
      </dgm:t>
    </dgm:pt>
    <dgm:pt modelId="{14EC601C-5AE5-4A56-9AAD-49F27ED4086F}">
      <dgm:prSet phldrT="[Текст]"/>
      <dgm:spPr/>
      <dgm:t>
        <a:bodyPr/>
        <a:lstStyle/>
        <a:p>
          <a:r>
            <a:rPr lang="ru-RU" dirty="0" smtClean="0"/>
            <a:t>Дизартрия</a:t>
          </a:r>
          <a:endParaRPr lang="ru-RU" dirty="0"/>
        </a:p>
      </dgm:t>
    </dgm:pt>
    <dgm:pt modelId="{0F245E55-267C-4E53-9ED3-6FF959E72540}" type="sibTrans" cxnId="{5777EB6C-73D1-45A2-A7CB-A48F8384B0DE}">
      <dgm:prSet/>
      <dgm:spPr/>
      <dgm:t>
        <a:bodyPr/>
        <a:lstStyle/>
        <a:p>
          <a:endParaRPr lang="ru-RU"/>
        </a:p>
      </dgm:t>
    </dgm:pt>
    <dgm:pt modelId="{E185D73F-B922-443F-9B4F-085706AE9508}" type="parTrans" cxnId="{5777EB6C-73D1-45A2-A7CB-A48F8384B0DE}">
      <dgm:prSet/>
      <dgm:spPr/>
      <dgm:t>
        <a:bodyPr/>
        <a:lstStyle/>
        <a:p>
          <a:endParaRPr lang="ru-RU"/>
        </a:p>
      </dgm:t>
    </dgm:pt>
    <dgm:pt modelId="{4328433F-F9A2-4997-8F27-0F22AA4B1CDB}" type="pres">
      <dgm:prSet presAssocID="{275FAA54-EADE-41CF-8D9A-A5392A4F023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5015D9-C7E5-49C2-81FE-DEE8B6989EAA}" type="pres">
      <dgm:prSet presAssocID="{14EC601C-5AE5-4A56-9AAD-49F27ED4086F}" presName="composite" presStyleCnt="0"/>
      <dgm:spPr/>
    </dgm:pt>
    <dgm:pt modelId="{20FED424-0DDA-42DD-8479-342E9C48D688}" type="pres">
      <dgm:prSet presAssocID="{14EC601C-5AE5-4A56-9AAD-49F27ED4086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C3CE4-710D-4674-8CF6-A9790E97E68B}" type="pres">
      <dgm:prSet presAssocID="{14EC601C-5AE5-4A56-9AAD-49F27ED4086F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AE3578-BE9A-4F29-8DDB-9658AB776AA3}" type="pres">
      <dgm:prSet presAssocID="{0F245E55-267C-4E53-9ED3-6FF959E72540}" presName="space" presStyleCnt="0"/>
      <dgm:spPr/>
    </dgm:pt>
    <dgm:pt modelId="{7EA9EB04-C4DA-49EE-8123-8EB4151C0A83}" type="pres">
      <dgm:prSet presAssocID="{B78B76A4-89BD-41D2-A6C1-A0CEBF07F579}" presName="composite" presStyleCnt="0"/>
      <dgm:spPr/>
    </dgm:pt>
    <dgm:pt modelId="{581AB668-2A6E-488C-909D-91408476FF01}" type="pres">
      <dgm:prSet presAssocID="{B78B76A4-89BD-41D2-A6C1-A0CEBF07F57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15503C-A166-4096-B506-D1AA5C44D5ED}" type="pres">
      <dgm:prSet presAssocID="{B78B76A4-89BD-41D2-A6C1-A0CEBF07F57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93828-A8CF-4439-A3B4-34B558198B99}" type="pres">
      <dgm:prSet presAssocID="{6CE57478-9EA1-497E-AB23-D202472C3BAD}" presName="space" presStyleCnt="0"/>
      <dgm:spPr/>
    </dgm:pt>
    <dgm:pt modelId="{49CC7007-550C-4352-AE04-F910EA629F08}" type="pres">
      <dgm:prSet presAssocID="{AF4CE06B-A300-4FFA-960C-AC06BB377236}" presName="composite" presStyleCnt="0"/>
      <dgm:spPr/>
    </dgm:pt>
    <dgm:pt modelId="{08F46E9F-FBFB-4CD5-874F-A15012FECFB5}" type="pres">
      <dgm:prSet presAssocID="{AF4CE06B-A300-4FFA-960C-AC06BB37723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56881-A2B1-45DF-ADD6-157DC3AC5651}" type="pres">
      <dgm:prSet presAssocID="{AF4CE06B-A300-4FFA-960C-AC06BB37723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B7BCA6-D7F1-4FA8-837A-9423356DA364}" srcId="{AF4CE06B-A300-4FFA-960C-AC06BB377236}" destId="{54D7E63C-5AE8-4D4B-8A43-79CCBAD2E870}" srcOrd="0" destOrd="0" parTransId="{229F98A4-72FC-46C2-8366-883D64993153}" sibTransId="{C9E2C58F-280B-4403-83B1-65C9B57F8D67}"/>
    <dgm:cxn modelId="{2B4B0B1E-0807-405D-9067-84EC879840FD}" type="presOf" srcId="{AF4CE06B-A300-4FFA-960C-AC06BB377236}" destId="{08F46E9F-FBFB-4CD5-874F-A15012FECFB5}" srcOrd="0" destOrd="0" presId="urn:microsoft.com/office/officeart/2005/8/layout/hList1"/>
    <dgm:cxn modelId="{F755CCA5-CC3C-417C-9102-201C3FB03957}" type="presOf" srcId="{54D7E63C-5AE8-4D4B-8A43-79CCBAD2E870}" destId="{C8756881-A2B1-45DF-ADD6-157DC3AC5651}" srcOrd="0" destOrd="0" presId="urn:microsoft.com/office/officeart/2005/8/layout/hList1"/>
    <dgm:cxn modelId="{080113F1-E1A5-444A-9C03-DAE15B971942}" type="presOf" srcId="{B78B76A4-89BD-41D2-A6C1-A0CEBF07F579}" destId="{581AB668-2A6E-488C-909D-91408476FF01}" srcOrd="0" destOrd="0" presId="urn:microsoft.com/office/officeart/2005/8/layout/hList1"/>
    <dgm:cxn modelId="{56D68B7D-EEED-494E-AC59-22AD44B281FF}" srcId="{14EC601C-5AE5-4A56-9AAD-49F27ED4086F}" destId="{01AA9C01-CB78-47C4-B26F-074F72E20245}" srcOrd="0" destOrd="0" parTransId="{F5D6FF9B-36F1-4249-BA65-81224CC314DF}" sibTransId="{0DB9E942-8021-41D3-9C9E-E923AEBB5BC8}"/>
    <dgm:cxn modelId="{7DA32A6A-1BFB-46F8-BCA3-53309F78AD0E}" type="presOf" srcId="{275FAA54-EADE-41CF-8D9A-A5392A4F023D}" destId="{4328433F-F9A2-4997-8F27-0F22AA4B1CDB}" srcOrd="0" destOrd="0" presId="urn:microsoft.com/office/officeart/2005/8/layout/hList1"/>
    <dgm:cxn modelId="{5777EB6C-73D1-45A2-A7CB-A48F8384B0DE}" srcId="{275FAA54-EADE-41CF-8D9A-A5392A4F023D}" destId="{14EC601C-5AE5-4A56-9AAD-49F27ED4086F}" srcOrd="0" destOrd="0" parTransId="{E185D73F-B922-443F-9B4F-085706AE9508}" sibTransId="{0F245E55-267C-4E53-9ED3-6FF959E72540}"/>
    <dgm:cxn modelId="{166D91B5-E740-49B3-BA43-AF3976F1EB0B}" srcId="{275FAA54-EADE-41CF-8D9A-A5392A4F023D}" destId="{AF4CE06B-A300-4FFA-960C-AC06BB377236}" srcOrd="2" destOrd="0" parTransId="{184B3FAD-D849-42EC-9A80-D415DE1F8878}" sibTransId="{5DB42F49-8095-4A0D-85FB-90853712CC61}"/>
    <dgm:cxn modelId="{906331BC-CB58-4119-AF17-805282C88532}" type="presOf" srcId="{01AA9C01-CB78-47C4-B26F-074F72E20245}" destId="{651C3CE4-710D-4674-8CF6-A9790E97E68B}" srcOrd="0" destOrd="0" presId="urn:microsoft.com/office/officeart/2005/8/layout/hList1"/>
    <dgm:cxn modelId="{2C5D963C-979F-42C7-8B5B-C3DC448B126D}" type="presOf" srcId="{5AE5A6A1-1148-470B-816E-700FC597C2E0}" destId="{8C15503C-A166-4096-B506-D1AA5C44D5ED}" srcOrd="0" destOrd="0" presId="urn:microsoft.com/office/officeart/2005/8/layout/hList1"/>
    <dgm:cxn modelId="{85437046-A86F-43F0-9F82-E4133FA2264B}" srcId="{275FAA54-EADE-41CF-8D9A-A5392A4F023D}" destId="{B78B76A4-89BD-41D2-A6C1-A0CEBF07F579}" srcOrd="1" destOrd="0" parTransId="{27F6EA82-5CB3-4AAD-8639-A6DE152B1B58}" sibTransId="{6CE57478-9EA1-497E-AB23-D202472C3BAD}"/>
    <dgm:cxn modelId="{2F67117C-8862-4EF3-80A1-CDA71BE37136}" srcId="{B78B76A4-89BD-41D2-A6C1-A0CEBF07F579}" destId="{5AE5A6A1-1148-470B-816E-700FC597C2E0}" srcOrd="0" destOrd="0" parTransId="{0B421A3F-22E8-47CA-BAEF-E49CA1DDC995}" sibTransId="{279C30F3-C0FA-46D2-96CB-AA7BF92CBFA8}"/>
    <dgm:cxn modelId="{49130989-EC98-46E6-88C9-057D1EE283C6}" type="presOf" srcId="{14EC601C-5AE5-4A56-9AAD-49F27ED4086F}" destId="{20FED424-0DDA-42DD-8479-342E9C48D688}" srcOrd="0" destOrd="0" presId="urn:microsoft.com/office/officeart/2005/8/layout/hList1"/>
    <dgm:cxn modelId="{EE3C8A41-056C-4616-A2E4-8511CEA7B29B}" type="presParOf" srcId="{4328433F-F9A2-4997-8F27-0F22AA4B1CDB}" destId="{EF5015D9-C7E5-49C2-81FE-DEE8B6989EAA}" srcOrd="0" destOrd="0" presId="urn:microsoft.com/office/officeart/2005/8/layout/hList1"/>
    <dgm:cxn modelId="{284E59EA-1133-4A11-98FF-F1575703173C}" type="presParOf" srcId="{EF5015D9-C7E5-49C2-81FE-DEE8B6989EAA}" destId="{20FED424-0DDA-42DD-8479-342E9C48D688}" srcOrd="0" destOrd="0" presId="urn:microsoft.com/office/officeart/2005/8/layout/hList1"/>
    <dgm:cxn modelId="{8E9D9EB2-9536-4408-839F-12FA100E96B6}" type="presParOf" srcId="{EF5015D9-C7E5-49C2-81FE-DEE8B6989EAA}" destId="{651C3CE4-710D-4674-8CF6-A9790E97E68B}" srcOrd="1" destOrd="0" presId="urn:microsoft.com/office/officeart/2005/8/layout/hList1"/>
    <dgm:cxn modelId="{573C983D-8F40-47B3-B5CB-5A18A87B4704}" type="presParOf" srcId="{4328433F-F9A2-4997-8F27-0F22AA4B1CDB}" destId="{70AE3578-BE9A-4F29-8DDB-9658AB776AA3}" srcOrd="1" destOrd="0" presId="urn:microsoft.com/office/officeart/2005/8/layout/hList1"/>
    <dgm:cxn modelId="{915A8FF6-DD20-4206-9A60-124612BBA536}" type="presParOf" srcId="{4328433F-F9A2-4997-8F27-0F22AA4B1CDB}" destId="{7EA9EB04-C4DA-49EE-8123-8EB4151C0A83}" srcOrd="2" destOrd="0" presId="urn:microsoft.com/office/officeart/2005/8/layout/hList1"/>
    <dgm:cxn modelId="{FE72E4CB-0A54-4B0F-8454-C9000A04ACA5}" type="presParOf" srcId="{7EA9EB04-C4DA-49EE-8123-8EB4151C0A83}" destId="{581AB668-2A6E-488C-909D-91408476FF01}" srcOrd="0" destOrd="0" presId="urn:microsoft.com/office/officeart/2005/8/layout/hList1"/>
    <dgm:cxn modelId="{0FDFEA30-28E8-44AC-ADAE-5FD9E4A87047}" type="presParOf" srcId="{7EA9EB04-C4DA-49EE-8123-8EB4151C0A83}" destId="{8C15503C-A166-4096-B506-D1AA5C44D5ED}" srcOrd="1" destOrd="0" presId="urn:microsoft.com/office/officeart/2005/8/layout/hList1"/>
    <dgm:cxn modelId="{2E212027-EC9F-49D1-80CE-D1F28533AE89}" type="presParOf" srcId="{4328433F-F9A2-4997-8F27-0F22AA4B1CDB}" destId="{72893828-A8CF-4439-A3B4-34B558198B99}" srcOrd="3" destOrd="0" presId="urn:microsoft.com/office/officeart/2005/8/layout/hList1"/>
    <dgm:cxn modelId="{78F75739-8793-4936-86BB-A4224EC760A3}" type="presParOf" srcId="{4328433F-F9A2-4997-8F27-0F22AA4B1CDB}" destId="{49CC7007-550C-4352-AE04-F910EA629F08}" srcOrd="4" destOrd="0" presId="urn:microsoft.com/office/officeart/2005/8/layout/hList1"/>
    <dgm:cxn modelId="{4D3D9F86-AC70-4413-82B0-B0AB0A06BEEA}" type="presParOf" srcId="{49CC7007-550C-4352-AE04-F910EA629F08}" destId="{08F46E9F-FBFB-4CD5-874F-A15012FECFB5}" srcOrd="0" destOrd="0" presId="urn:microsoft.com/office/officeart/2005/8/layout/hList1"/>
    <dgm:cxn modelId="{0E0D22FA-1622-47FB-B187-57DFC604C34F}" type="presParOf" srcId="{49CC7007-550C-4352-AE04-F910EA629F08}" destId="{C8756881-A2B1-45DF-ADD6-157DC3AC565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55A40F-62F5-4DE0-8ABC-BEE68117507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8EC1AD-6E6F-435E-8C02-FC95443AF206}">
      <dgm:prSet phldrT="[Текст]"/>
      <dgm:spPr/>
      <dgm:t>
        <a:bodyPr/>
        <a:lstStyle/>
        <a:p>
          <a:r>
            <a:rPr lang="ru-RU" dirty="0" smtClean="0"/>
            <a:t>Санитарно-бытовые</a:t>
          </a:r>
          <a:endParaRPr lang="ru-RU" dirty="0"/>
        </a:p>
      </dgm:t>
    </dgm:pt>
    <dgm:pt modelId="{1554F0BB-70F9-4627-A19A-B04E1726019D}" type="parTrans" cxnId="{3795BA0E-F420-4A87-8375-D8B430D44268}">
      <dgm:prSet/>
      <dgm:spPr/>
      <dgm:t>
        <a:bodyPr/>
        <a:lstStyle/>
        <a:p>
          <a:endParaRPr lang="ru-RU"/>
        </a:p>
      </dgm:t>
    </dgm:pt>
    <dgm:pt modelId="{996811C0-89B3-43A7-A114-92B68FEB17D4}" type="sibTrans" cxnId="{3795BA0E-F420-4A87-8375-D8B430D44268}">
      <dgm:prSet/>
      <dgm:spPr/>
      <dgm:t>
        <a:bodyPr/>
        <a:lstStyle/>
        <a:p>
          <a:endParaRPr lang="ru-RU"/>
        </a:p>
      </dgm:t>
    </dgm:pt>
    <dgm:pt modelId="{C9A88DDC-EA10-4C21-8BBE-7855D6E96C8C}">
      <dgm:prSet phldrT="[Текст]" custT="1"/>
      <dgm:spPr/>
      <dgm:t>
        <a:bodyPr/>
        <a:lstStyle/>
        <a:p>
          <a:r>
            <a:rPr lang="ru-RU" sz="2400" dirty="0" smtClean="0"/>
            <a:t>наличие оборудованных гардеробов, санузлов, мест личной гигиены, места отдыха</a:t>
          </a:r>
          <a:endParaRPr lang="ru-RU" sz="2400" dirty="0"/>
        </a:p>
      </dgm:t>
    </dgm:pt>
    <dgm:pt modelId="{7801D3F5-BCBD-42F5-A93E-AC18DD0188BA}" type="parTrans" cxnId="{13FF35E4-37AA-4304-980E-6598C25CD97E}">
      <dgm:prSet/>
      <dgm:spPr/>
      <dgm:t>
        <a:bodyPr/>
        <a:lstStyle/>
        <a:p>
          <a:endParaRPr lang="ru-RU"/>
        </a:p>
      </dgm:t>
    </dgm:pt>
    <dgm:pt modelId="{8F48EED5-5C9E-4548-8BB7-BF47A2C823C5}" type="sibTrans" cxnId="{13FF35E4-37AA-4304-980E-6598C25CD97E}">
      <dgm:prSet/>
      <dgm:spPr/>
      <dgm:t>
        <a:bodyPr/>
        <a:lstStyle/>
        <a:p>
          <a:endParaRPr lang="ru-RU"/>
        </a:p>
      </dgm:t>
    </dgm:pt>
    <dgm:pt modelId="{531C9888-D812-43E1-97C8-92DBFB145C38}">
      <dgm:prSet phldrT="[Текст]"/>
      <dgm:spPr/>
      <dgm:t>
        <a:bodyPr/>
        <a:lstStyle/>
        <a:p>
          <a:r>
            <a:rPr lang="ru-RU" dirty="0" smtClean="0"/>
            <a:t>Социально-бытовые</a:t>
          </a:r>
          <a:endParaRPr lang="ru-RU" dirty="0"/>
        </a:p>
      </dgm:t>
    </dgm:pt>
    <dgm:pt modelId="{95BB01CF-DC28-4359-972D-B2B2132D84C9}" type="parTrans" cxnId="{B1BD0CC6-B19D-40E8-AB07-E1FFECE98399}">
      <dgm:prSet/>
      <dgm:spPr/>
      <dgm:t>
        <a:bodyPr/>
        <a:lstStyle/>
        <a:p>
          <a:endParaRPr lang="ru-RU"/>
        </a:p>
      </dgm:t>
    </dgm:pt>
    <dgm:pt modelId="{0ABAC17C-2520-44E0-A23D-4A0CE1CBA160}" type="sibTrans" cxnId="{B1BD0CC6-B19D-40E8-AB07-E1FFECE98399}">
      <dgm:prSet/>
      <dgm:spPr/>
      <dgm:t>
        <a:bodyPr/>
        <a:lstStyle/>
        <a:p>
          <a:endParaRPr lang="ru-RU"/>
        </a:p>
      </dgm:t>
    </dgm:pt>
    <dgm:pt modelId="{34E8BDE2-E75C-453E-B947-81C1063B22D3}">
      <dgm:prSet phldrT="[Текст]" custT="1"/>
      <dgm:spPr/>
      <dgm:t>
        <a:bodyPr/>
        <a:lstStyle/>
        <a:p>
          <a:r>
            <a:rPr lang="ru-RU" sz="2400" dirty="0" smtClean="0"/>
            <a:t>наличие оптимально оборудованной коррекционно-развивающей среды, рабочего места ребенка</a:t>
          </a:r>
          <a:endParaRPr lang="ru-RU" sz="2400" dirty="0"/>
        </a:p>
      </dgm:t>
    </dgm:pt>
    <dgm:pt modelId="{A7ABE970-BBD9-4433-B176-CAFB6DB1C74E}" type="parTrans" cxnId="{473F22BD-2A11-4064-8099-686233C7FD71}">
      <dgm:prSet/>
      <dgm:spPr/>
      <dgm:t>
        <a:bodyPr/>
        <a:lstStyle/>
        <a:p>
          <a:endParaRPr lang="ru-RU"/>
        </a:p>
      </dgm:t>
    </dgm:pt>
    <dgm:pt modelId="{60AF150C-58CD-4F62-B0A1-427EA679AFBD}" type="sibTrans" cxnId="{473F22BD-2A11-4064-8099-686233C7FD71}">
      <dgm:prSet/>
      <dgm:spPr/>
      <dgm:t>
        <a:bodyPr/>
        <a:lstStyle/>
        <a:p>
          <a:endParaRPr lang="ru-RU"/>
        </a:p>
      </dgm:t>
    </dgm:pt>
    <dgm:pt modelId="{099539FA-B8E4-4D7D-ABAA-E7A06819053D}">
      <dgm:prSet phldrT="[Текст]"/>
      <dgm:spPr/>
      <dgm:t>
        <a:bodyPr/>
        <a:lstStyle/>
        <a:p>
          <a:r>
            <a:rPr lang="ru-RU" dirty="0" smtClean="0"/>
            <a:t>Охранительный режим</a:t>
          </a:r>
          <a:endParaRPr lang="ru-RU" dirty="0"/>
        </a:p>
      </dgm:t>
    </dgm:pt>
    <dgm:pt modelId="{BFBE7694-7C51-4A25-8D97-F686BF35A233}" type="parTrans" cxnId="{E8155066-5877-45B6-B3EC-F809AE88A494}">
      <dgm:prSet/>
      <dgm:spPr/>
      <dgm:t>
        <a:bodyPr/>
        <a:lstStyle/>
        <a:p>
          <a:endParaRPr lang="ru-RU"/>
        </a:p>
      </dgm:t>
    </dgm:pt>
    <dgm:pt modelId="{0983ECD8-B77B-43BB-A851-FA440FE976A4}" type="sibTrans" cxnId="{E8155066-5877-45B6-B3EC-F809AE88A494}">
      <dgm:prSet/>
      <dgm:spPr/>
      <dgm:t>
        <a:bodyPr/>
        <a:lstStyle/>
        <a:p>
          <a:endParaRPr lang="ru-RU"/>
        </a:p>
      </dgm:t>
    </dgm:pt>
    <dgm:pt modelId="{A737BBDE-69BB-4DAF-A244-6475E7E66FD8}">
      <dgm:prSet phldrT="[Текст]" custT="1"/>
      <dgm:spPr/>
      <dgm:t>
        <a:bodyPr/>
        <a:lstStyle/>
        <a:p>
          <a:r>
            <a:rPr lang="ru-RU" sz="1800" dirty="0" smtClean="0"/>
            <a:t>создание комфортного психологического климата в группе</a:t>
          </a:r>
          <a:endParaRPr lang="ru-RU" sz="1800" dirty="0"/>
        </a:p>
      </dgm:t>
    </dgm:pt>
    <dgm:pt modelId="{649B6CB4-5E42-40A4-A14D-F2FC9CEAB904}" type="parTrans" cxnId="{1395B5EF-1461-481D-81C5-90150A22180B}">
      <dgm:prSet/>
      <dgm:spPr/>
      <dgm:t>
        <a:bodyPr/>
        <a:lstStyle/>
        <a:p>
          <a:endParaRPr lang="ru-RU"/>
        </a:p>
      </dgm:t>
    </dgm:pt>
    <dgm:pt modelId="{20E1100E-0396-4667-BA69-96B280E86DBA}" type="sibTrans" cxnId="{1395B5EF-1461-481D-81C5-90150A22180B}">
      <dgm:prSet/>
      <dgm:spPr/>
      <dgm:t>
        <a:bodyPr/>
        <a:lstStyle/>
        <a:p>
          <a:endParaRPr lang="ru-RU"/>
        </a:p>
      </dgm:t>
    </dgm:pt>
    <dgm:pt modelId="{99D2D4E4-A096-4B63-B630-45D38C3FB370}">
      <dgm:prSet phldrT="[Текст]" custT="1"/>
      <dgm:spPr/>
      <dgm:t>
        <a:bodyPr/>
        <a:lstStyle/>
        <a:p>
          <a:r>
            <a:rPr lang="ru-RU" sz="1800" dirty="0" smtClean="0"/>
            <a:t>предупреждение психофизических перегрузок, эмоциональных срывов</a:t>
          </a:r>
          <a:endParaRPr lang="ru-RU" sz="1800" dirty="0"/>
        </a:p>
      </dgm:t>
    </dgm:pt>
    <dgm:pt modelId="{31FAA26A-4F5E-405D-BD71-94E046EDAA15}" type="parTrans" cxnId="{DB7E988B-1FFF-4723-8613-AE121557B240}">
      <dgm:prSet/>
      <dgm:spPr/>
      <dgm:t>
        <a:bodyPr/>
        <a:lstStyle/>
        <a:p>
          <a:endParaRPr lang="ru-RU"/>
        </a:p>
      </dgm:t>
    </dgm:pt>
    <dgm:pt modelId="{E268BCFE-2BAC-4FDC-8E14-BF2ACD6849BD}" type="sibTrans" cxnId="{DB7E988B-1FFF-4723-8613-AE121557B240}">
      <dgm:prSet/>
      <dgm:spPr/>
      <dgm:t>
        <a:bodyPr/>
        <a:lstStyle/>
        <a:p>
          <a:endParaRPr lang="ru-RU"/>
        </a:p>
      </dgm:t>
    </dgm:pt>
    <dgm:pt modelId="{58644455-117F-497B-A108-EB85C064CC04}">
      <dgm:prSet phldrT="[Текст]"/>
      <dgm:spPr/>
      <dgm:t>
        <a:bodyPr/>
        <a:lstStyle/>
        <a:p>
          <a:endParaRPr lang="ru-RU" sz="1300" dirty="0"/>
        </a:p>
      </dgm:t>
    </dgm:pt>
    <dgm:pt modelId="{DD68E423-4D06-4B74-94D0-1638E89D2A89}" type="parTrans" cxnId="{5996495F-1D74-448B-996D-F0B8A5ACC228}">
      <dgm:prSet/>
      <dgm:spPr/>
      <dgm:t>
        <a:bodyPr/>
        <a:lstStyle/>
        <a:p>
          <a:endParaRPr lang="ru-RU"/>
        </a:p>
      </dgm:t>
    </dgm:pt>
    <dgm:pt modelId="{35E3935E-E8E1-4A29-99D2-B2335B444EFF}" type="sibTrans" cxnId="{5996495F-1D74-448B-996D-F0B8A5ACC228}">
      <dgm:prSet/>
      <dgm:spPr/>
      <dgm:t>
        <a:bodyPr/>
        <a:lstStyle/>
        <a:p>
          <a:endParaRPr lang="ru-RU"/>
        </a:p>
      </dgm:t>
    </dgm:pt>
    <dgm:pt modelId="{F4544AA2-0D47-44A9-90C8-44D4087DD9EF}">
      <dgm:prSet phldrT="[Текст]" custT="1"/>
      <dgm:spPr/>
      <dgm:t>
        <a:bodyPr/>
        <a:lstStyle/>
        <a:p>
          <a:r>
            <a:rPr lang="ru-RU" sz="1800" dirty="0" smtClean="0"/>
            <a:t>введение достаточной продолжительности перемен: не менее 10 минут между занятиями, проведение динамических пауз</a:t>
          </a:r>
          <a:endParaRPr lang="ru-RU" sz="1800" dirty="0"/>
        </a:p>
      </dgm:t>
    </dgm:pt>
    <dgm:pt modelId="{6DD90702-E99E-40B4-89C5-D99E66EF92CE}" type="parTrans" cxnId="{2423ABCD-B85F-4CCE-987C-FD64F37EEF12}">
      <dgm:prSet/>
      <dgm:spPr/>
      <dgm:t>
        <a:bodyPr/>
        <a:lstStyle/>
        <a:p>
          <a:endParaRPr lang="ru-RU"/>
        </a:p>
      </dgm:t>
    </dgm:pt>
    <dgm:pt modelId="{F4D98D28-9466-435A-B2DE-F0CEB984C34D}" type="sibTrans" cxnId="{2423ABCD-B85F-4CCE-987C-FD64F37EEF12}">
      <dgm:prSet/>
      <dgm:spPr/>
      <dgm:t>
        <a:bodyPr/>
        <a:lstStyle/>
        <a:p>
          <a:endParaRPr lang="ru-RU"/>
        </a:p>
      </dgm:t>
    </dgm:pt>
    <dgm:pt modelId="{A7499188-E9C6-4E73-BB7D-C17D2AFEBFCA}">
      <dgm:prSet phldrT="[Текст]" custT="1"/>
      <dgm:spPr/>
      <dgm:t>
        <a:bodyPr/>
        <a:lstStyle/>
        <a:p>
          <a:r>
            <a:rPr lang="ru-RU" sz="1800" dirty="0" smtClean="0"/>
            <a:t>особое оформление групповых комнат</a:t>
          </a:r>
          <a:endParaRPr lang="ru-RU" sz="1800" dirty="0"/>
        </a:p>
      </dgm:t>
    </dgm:pt>
    <dgm:pt modelId="{410ADD35-E93A-457E-B20E-5166D54D404E}" type="parTrans" cxnId="{6073921B-34A4-4218-84C5-10989E1A22B4}">
      <dgm:prSet/>
      <dgm:spPr/>
      <dgm:t>
        <a:bodyPr/>
        <a:lstStyle/>
        <a:p>
          <a:endParaRPr lang="ru-RU"/>
        </a:p>
      </dgm:t>
    </dgm:pt>
    <dgm:pt modelId="{6049DDC8-C51E-420B-93BD-E29F27BF235F}" type="sibTrans" cxnId="{6073921B-34A4-4218-84C5-10989E1A22B4}">
      <dgm:prSet/>
      <dgm:spPr/>
      <dgm:t>
        <a:bodyPr/>
        <a:lstStyle/>
        <a:p>
          <a:endParaRPr lang="ru-RU"/>
        </a:p>
      </dgm:t>
    </dgm:pt>
    <dgm:pt modelId="{8F06EF89-F76E-48D3-A88D-2B97AB861C3D}">
      <dgm:prSet phldrT="[Текст]" custT="1"/>
      <dgm:spPr/>
      <dgm:t>
        <a:bodyPr/>
        <a:lstStyle/>
        <a:p>
          <a:r>
            <a:rPr lang="ru-RU" sz="1800" dirty="0" smtClean="0"/>
            <a:t>использование </a:t>
          </a:r>
          <a:r>
            <a:rPr lang="ru-RU" sz="1800" dirty="0" err="1" smtClean="0"/>
            <a:t>здоровьесберегающих</a:t>
          </a:r>
          <a:r>
            <a:rPr lang="ru-RU" sz="1800" dirty="0" smtClean="0"/>
            <a:t> технологий</a:t>
          </a:r>
          <a:endParaRPr lang="ru-RU" sz="1800" dirty="0"/>
        </a:p>
      </dgm:t>
    </dgm:pt>
    <dgm:pt modelId="{AB97C928-DFAB-4D54-90A6-C7DDE5E63CE8}" type="parTrans" cxnId="{F6366526-97A2-4B83-A361-FB7D478E5F48}">
      <dgm:prSet/>
      <dgm:spPr/>
      <dgm:t>
        <a:bodyPr/>
        <a:lstStyle/>
        <a:p>
          <a:endParaRPr lang="ru-RU"/>
        </a:p>
      </dgm:t>
    </dgm:pt>
    <dgm:pt modelId="{65374AC0-BF5E-4948-8259-565719C5B316}" type="sibTrans" cxnId="{F6366526-97A2-4B83-A361-FB7D478E5F48}">
      <dgm:prSet/>
      <dgm:spPr/>
      <dgm:t>
        <a:bodyPr/>
        <a:lstStyle/>
        <a:p>
          <a:endParaRPr lang="ru-RU"/>
        </a:p>
      </dgm:t>
    </dgm:pt>
    <dgm:pt modelId="{D4425FB8-2CE4-4BFE-BC9F-1B4DB309D28F}" type="pres">
      <dgm:prSet presAssocID="{EE55A40F-62F5-4DE0-8ABC-BEE68117507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93ABD1-50E7-42EB-95AD-CDC3B7C670CF}" type="pres">
      <dgm:prSet presAssocID="{3F8EC1AD-6E6F-435E-8C02-FC95443AF206}" presName="linNode" presStyleCnt="0"/>
      <dgm:spPr/>
    </dgm:pt>
    <dgm:pt modelId="{220940A1-715C-4B42-A6A9-88C979C6FBB1}" type="pres">
      <dgm:prSet presAssocID="{3F8EC1AD-6E6F-435E-8C02-FC95443AF20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3095D-00F5-4F03-8955-37F7C3529BEE}" type="pres">
      <dgm:prSet presAssocID="{3F8EC1AD-6E6F-435E-8C02-FC95443AF20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A24FDA-3F77-4732-9818-CC683D0923D0}" type="pres">
      <dgm:prSet presAssocID="{996811C0-89B3-43A7-A114-92B68FEB17D4}" presName="sp" presStyleCnt="0"/>
      <dgm:spPr/>
    </dgm:pt>
    <dgm:pt modelId="{43B0CA73-72AF-4563-A69E-E5BA78F26978}" type="pres">
      <dgm:prSet presAssocID="{531C9888-D812-43E1-97C8-92DBFB145C38}" presName="linNode" presStyleCnt="0"/>
      <dgm:spPr/>
    </dgm:pt>
    <dgm:pt modelId="{71CC2D5F-77C0-4693-8D49-370DFB78EE4F}" type="pres">
      <dgm:prSet presAssocID="{531C9888-D812-43E1-97C8-92DBFB145C38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22B59-E242-48DD-9307-CC9EB4626A72}" type="pres">
      <dgm:prSet presAssocID="{531C9888-D812-43E1-97C8-92DBFB145C38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4EB3D-A399-4E41-9357-60DA2EBB67C0}" type="pres">
      <dgm:prSet presAssocID="{0ABAC17C-2520-44E0-A23D-4A0CE1CBA160}" presName="sp" presStyleCnt="0"/>
      <dgm:spPr/>
    </dgm:pt>
    <dgm:pt modelId="{D1C89ECE-36C0-4696-BF70-E63FFB1F4675}" type="pres">
      <dgm:prSet presAssocID="{099539FA-B8E4-4D7D-ABAA-E7A06819053D}" presName="linNode" presStyleCnt="0"/>
      <dgm:spPr/>
    </dgm:pt>
    <dgm:pt modelId="{CC6BB6ED-4BA6-4B2C-962A-9E2BC95C3691}" type="pres">
      <dgm:prSet presAssocID="{099539FA-B8E4-4D7D-ABAA-E7A06819053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B7232A-9D71-48B0-AA30-BDB7A920D47A}" type="pres">
      <dgm:prSet presAssocID="{099539FA-B8E4-4D7D-ABAA-E7A06819053D}" presName="descendantText" presStyleLbl="alignAccFollowNode1" presStyleIdx="2" presStyleCnt="3" custScaleY="199528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9D087F-7C07-4142-8DAF-0110132F2D11}" type="presOf" srcId="{099539FA-B8E4-4D7D-ABAA-E7A06819053D}" destId="{CC6BB6ED-4BA6-4B2C-962A-9E2BC95C3691}" srcOrd="0" destOrd="0" presId="urn:microsoft.com/office/officeart/2005/8/layout/vList5"/>
    <dgm:cxn modelId="{13FF35E4-37AA-4304-980E-6598C25CD97E}" srcId="{3F8EC1AD-6E6F-435E-8C02-FC95443AF206}" destId="{C9A88DDC-EA10-4C21-8BBE-7855D6E96C8C}" srcOrd="0" destOrd="0" parTransId="{7801D3F5-BCBD-42F5-A93E-AC18DD0188BA}" sibTransId="{8F48EED5-5C9E-4548-8BB7-BF47A2C823C5}"/>
    <dgm:cxn modelId="{DB7E988B-1FFF-4723-8613-AE121557B240}" srcId="{099539FA-B8E4-4D7D-ABAA-E7A06819053D}" destId="{99D2D4E4-A096-4B63-B630-45D38C3FB370}" srcOrd="1" destOrd="0" parTransId="{31FAA26A-4F5E-405D-BD71-94E046EDAA15}" sibTransId="{E268BCFE-2BAC-4FDC-8E14-BF2ACD6849BD}"/>
    <dgm:cxn modelId="{5996495F-1D74-448B-996D-F0B8A5ACC228}" srcId="{099539FA-B8E4-4D7D-ABAA-E7A06819053D}" destId="{58644455-117F-497B-A108-EB85C064CC04}" srcOrd="5" destOrd="0" parTransId="{DD68E423-4D06-4B74-94D0-1638E89D2A89}" sibTransId="{35E3935E-E8E1-4A29-99D2-B2335B444EFF}"/>
    <dgm:cxn modelId="{FB0EF832-3B57-45B3-AC1A-7AC52A466926}" type="presOf" srcId="{531C9888-D812-43E1-97C8-92DBFB145C38}" destId="{71CC2D5F-77C0-4693-8D49-370DFB78EE4F}" srcOrd="0" destOrd="0" presId="urn:microsoft.com/office/officeart/2005/8/layout/vList5"/>
    <dgm:cxn modelId="{3795BA0E-F420-4A87-8375-D8B430D44268}" srcId="{EE55A40F-62F5-4DE0-8ABC-BEE68117507A}" destId="{3F8EC1AD-6E6F-435E-8C02-FC95443AF206}" srcOrd="0" destOrd="0" parTransId="{1554F0BB-70F9-4627-A19A-B04E1726019D}" sibTransId="{996811C0-89B3-43A7-A114-92B68FEB17D4}"/>
    <dgm:cxn modelId="{7E6CC4FB-3220-4ECB-87BB-4A0E17F4BA11}" type="presOf" srcId="{A7499188-E9C6-4E73-BB7D-C17D2AFEBFCA}" destId="{25B7232A-9D71-48B0-AA30-BDB7A920D47A}" srcOrd="0" destOrd="3" presId="urn:microsoft.com/office/officeart/2005/8/layout/vList5"/>
    <dgm:cxn modelId="{0071E1E5-9303-461E-8CCF-A7CC2945812A}" type="presOf" srcId="{C9A88DDC-EA10-4C21-8BBE-7855D6E96C8C}" destId="{5C23095D-00F5-4F03-8955-37F7C3529BEE}" srcOrd="0" destOrd="0" presId="urn:microsoft.com/office/officeart/2005/8/layout/vList5"/>
    <dgm:cxn modelId="{2423ABCD-B85F-4CCE-987C-FD64F37EEF12}" srcId="{099539FA-B8E4-4D7D-ABAA-E7A06819053D}" destId="{F4544AA2-0D47-44A9-90C8-44D4087DD9EF}" srcOrd="2" destOrd="0" parTransId="{6DD90702-E99E-40B4-89C5-D99E66EF92CE}" sibTransId="{F4D98D28-9466-435A-B2DE-F0CEB984C34D}"/>
    <dgm:cxn modelId="{11F494A2-6804-4578-AF06-135947D47B7B}" type="presOf" srcId="{F4544AA2-0D47-44A9-90C8-44D4087DD9EF}" destId="{25B7232A-9D71-48B0-AA30-BDB7A920D47A}" srcOrd="0" destOrd="2" presId="urn:microsoft.com/office/officeart/2005/8/layout/vList5"/>
    <dgm:cxn modelId="{F6366526-97A2-4B83-A361-FB7D478E5F48}" srcId="{099539FA-B8E4-4D7D-ABAA-E7A06819053D}" destId="{8F06EF89-F76E-48D3-A88D-2B97AB861C3D}" srcOrd="4" destOrd="0" parTransId="{AB97C928-DFAB-4D54-90A6-C7DDE5E63CE8}" sibTransId="{65374AC0-BF5E-4948-8259-565719C5B316}"/>
    <dgm:cxn modelId="{E8155066-5877-45B6-B3EC-F809AE88A494}" srcId="{EE55A40F-62F5-4DE0-8ABC-BEE68117507A}" destId="{099539FA-B8E4-4D7D-ABAA-E7A06819053D}" srcOrd="2" destOrd="0" parTransId="{BFBE7694-7C51-4A25-8D97-F686BF35A233}" sibTransId="{0983ECD8-B77B-43BB-A851-FA440FE976A4}"/>
    <dgm:cxn modelId="{1395B5EF-1461-481D-81C5-90150A22180B}" srcId="{099539FA-B8E4-4D7D-ABAA-E7A06819053D}" destId="{A737BBDE-69BB-4DAF-A244-6475E7E66FD8}" srcOrd="0" destOrd="0" parTransId="{649B6CB4-5E42-40A4-A14D-F2FC9CEAB904}" sibTransId="{20E1100E-0396-4667-BA69-96B280E86DBA}"/>
    <dgm:cxn modelId="{473F22BD-2A11-4064-8099-686233C7FD71}" srcId="{531C9888-D812-43E1-97C8-92DBFB145C38}" destId="{34E8BDE2-E75C-453E-B947-81C1063B22D3}" srcOrd="0" destOrd="0" parTransId="{A7ABE970-BBD9-4433-B176-CAFB6DB1C74E}" sibTransId="{60AF150C-58CD-4F62-B0A1-427EA679AFBD}"/>
    <dgm:cxn modelId="{04F07AEF-72AC-4695-A147-1784675B3B13}" type="presOf" srcId="{A737BBDE-69BB-4DAF-A244-6475E7E66FD8}" destId="{25B7232A-9D71-48B0-AA30-BDB7A920D47A}" srcOrd="0" destOrd="0" presId="urn:microsoft.com/office/officeart/2005/8/layout/vList5"/>
    <dgm:cxn modelId="{4872DC98-D5EA-4EC5-B39F-6C1C4BDC82D6}" type="presOf" srcId="{99D2D4E4-A096-4B63-B630-45D38C3FB370}" destId="{25B7232A-9D71-48B0-AA30-BDB7A920D47A}" srcOrd="0" destOrd="1" presId="urn:microsoft.com/office/officeart/2005/8/layout/vList5"/>
    <dgm:cxn modelId="{6F71A5BA-E8D6-406F-9A49-6DC036A34C8E}" type="presOf" srcId="{8F06EF89-F76E-48D3-A88D-2B97AB861C3D}" destId="{25B7232A-9D71-48B0-AA30-BDB7A920D47A}" srcOrd="0" destOrd="4" presId="urn:microsoft.com/office/officeart/2005/8/layout/vList5"/>
    <dgm:cxn modelId="{F55E9B1E-009F-41EC-B357-4AADBD907CA9}" type="presOf" srcId="{EE55A40F-62F5-4DE0-8ABC-BEE68117507A}" destId="{D4425FB8-2CE4-4BFE-BC9F-1B4DB309D28F}" srcOrd="0" destOrd="0" presId="urn:microsoft.com/office/officeart/2005/8/layout/vList5"/>
    <dgm:cxn modelId="{6073921B-34A4-4218-84C5-10989E1A22B4}" srcId="{099539FA-B8E4-4D7D-ABAA-E7A06819053D}" destId="{A7499188-E9C6-4E73-BB7D-C17D2AFEBFCA}" srcOrd="3" destOrd="0" parTransId="{410ADD35-E93A-457E-B20E-5166D54D404E}" sibTransId="{6049DDC8-C51E-420B-93BD-E29F27BF235F}"/>
    <dgm:cxn modelId="{6DD7865F-1F16-4870-9D00-DCC6A7288CAF}" type="presOf" srcId="{3F8EC1AD-6E6F-435E-8C02-FC95443AF206}" destId="{220940A1-715C-4B42-A6A9-88C979C6FBB1}" srcOrd="0" destOrd="0" presId="urn:microsoft.com/office/officeart/2005/8/layout/vList5"/>
    <dgm:cxn modelId="{B1BD0CC6-B19D-40E8-AB07-E1FFECE98399}" srcId="{EE55A40F-62F5-4DE0-8ABC-BEE68117507A}" destId="{531C9888-D812-43E1-97C8-92DBFB145C38}" srcOrd="1" destOrd="0" parTransId="{95BB01CF-DC28-4359-972D-B2B2132D84C9}" sibTransId="{0ABAC17C-2520-44E0-A23D-4A0CE1CBA160}"/>
    <dgm:cxn modelId="{F9E8342D-41F3-4EA2-B9FE-4342399EE89C}" type="presOf" srcId="{58644455-117F-497B-A108-EB85C064CC04}" destId="{25B7232A-9D71-48B0-AA30-BDB7A920D47A}" srcOrd="0" destOrd="5" presId="urn:microsoft.com/office/officeart/2005/8/layout/vList5"/>
    <dgm:cxn modelId="{69BDBBF1-F04E-404C-872B-BB28083952BE}" type="presOf" srcId="{34E8BDE2-E75C-453E-B947-81C1063B22D3}" destId="{CE822B59-E242-48DD-9307-CC9EB4626A72}" srcOrd="0" destOrd="0" presId="urn:microsoft.com/office/officeart/2005/8/layout/vList5"/>
    <dgm:cxn modelId="{B5732F23-7A33-4A19-B77F-5E3E3E6A55F1}" type="presParOf" srcId="{D4425FB8-2CE4-4BFE-BC9F-1B4DB309D28F}" destId="{EA93ABD1-50E7-42EB-95AD-CDC3B7C670CF}" srcOrd="0" destOrd="0" presId="urn:microsoft.com/office/officeart/2005/8/layout/vList5"/>
    <dgm:cxn modelId="{87ABB659-EC9B-47B8-9E47-A347C0AA793A}" type="presParOf" srcId="{EA93ABD1-50E7-42EB-95AD-CDC3B7C670CF}" destId="{220940A1-715C-4B42-A6A9-88C979C6FBB1}" srcOrd="0" destOrd="0" presId="urn:microsoft.com/office/officeart/2005/8/layout/vList5"/>
    <dgm:cxn modelId="{87F44782-4E9F-435E-810F-347E501D910B}" type="presParOf" srcId="{EA93ABD1-50E7-42EB-95AD-CDC3B7C670CF}" destId="{5C23095D-00F5-4F03-8955-37F7C3529BEE}" srcOrd="1" destOrd="0" presId="urn:microsoft.com/office/officeart/2005/8/layout/vList5"/>
    <dgm:cxn modelId="{5191DD55-C11D-4A0B-9D74-AAA4B1E31219}" type="presParOf" srcId="{D4425FB8-2CE4-4BFE-BC9F-1B4DB309D28F}" destId="{0BA24FDA-3F77-4732-9818-CC683D0923D0}" srcOrd="1" destOrd="0" presId="urn:microsoft.com/office/officeart/2005/8/layout/vList5"/>
    <dgm:cxn modelId="{5167AEC4-26AA-44A4-8677-AAD8963C1F51}" type="presParOf" srcId="{D4425FB8-2CE4-4BFE-BC9F-1B4DB309D28F}" destId="{43B0CA73-72AF-4563-A69E-E5BA78F26978}" srcOrd="2" destOrd="0" presId="urn:microsoft.com/office/officeart/2005/8/layout/vList5"/>
    <dgm:cxn modelId="{87EA2D99-DDE4-4EA5-8DF1-F999DC03825C}" type="presParOf" srcId="{43B0CA73-72AF-4563-A69E-E5BA78F26978}" destId="{71CC2D5F-77C0-4693-8D49-370DFB78EE4F}" srcOrd="0" destOrd="0" presId="urn:microsoft.com/office/officeart/2005/8/layout/vList5"/>
    <dgm:cxn modelId="{044F2D30-55ED-43B3-B183-7B2D28ED3DCB}" type="presParOf" srcId="{43B0CA73-72AF-4563-A69E-E5BA78F26978}" destId="{CE822B59-E242-48DD-9307-CC9EB4626A72}" srcOrd="1" destOrd="0" presId="urn:microsoft.com/office/officeart/2005/8/layout/vList5"/>
    <dgm:cxn modelId="{2130C2C0-FC77-413C-8A6F-30A727846A89}" type="presParOf" srcId="{D4425FB8-2CE4-4BFE-BC9F-1B4DB309D28F}" destId="{CED4EB3D-A399-4E41-9357-60DA2EBB67C0}" srcOrd="3" destOrd="0" presId="urn:microsoft.com/office/officeart/2005/8/layout/vList5"/>
    <dgm:cxn modelId="{081A551A-213C-4271-B336-FEC42C3A5CBF}" type="presParOf" srcId="{D4425FB8-2CE4-4BFE-BC9F-1B4DB309D28F}" destId="{D1C89ECE-36C0-4696-BF70-E63FFB1F4675}" srcOrd="4" destOrd="0" presId="urn:microsoft.com/office/officeart/2005/8/layout/vList5"/>
    <dgm:cxn modelId="{25A198E8-83DD-492F-B737-7132E4D75CB9}" type="presParOf" srcId="{D1C89ECE-36C0-4696-BF70-E63FFB1F4675}" destId="{CC6BB6ED-4BA6-4B2C-962A-9E2BC95C3691}" srcOrd="0" destOrd="0" presId="urn:microsoft.com/office/officeart/2005/8/layout/vList5"/>
    <dgm:cxn modelId="{AA4ED12A-5141-4D6B-A5D0-DB4C8ED193D9}" type="presParOf" srcId="{D1C89ECE-36C0-4696-BF70-E63FFB1F4675}" destId="{25B7232A-9D71-48B0-AA30-BDB7A920D47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ACE7B3-C9BE-4ED9-A64A-02C1A55E4D3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BDC291-0C85-45C1-9D6D-65909E4AD8F2}">
      <dgm:prSet/>
      <dgm:spPr/>
      <dgm:t>
        <a:bodyPr/>
        <a:lstStyle/>
        <a:p>
          <a:r>
            <a:rPr lang="ru-RU" smtClean="0"/>
            <a:t>Дыхательная гимнастика </a:t>
          </a:r>
          <a:endParaRPr lang="ru-RU"/>
        </a:p>
      </dgm:t>
    </dgm:pt>
    <dgm:pt modelId="{40719F9C-1F0D-409B-96F5-D43E9BD36B98}" type="parTrans" cxnId="{F14A4BF7-D14F-4A39-8220-D62E1D85C899}">
      <dgm:prSet/>
      <dgm:spPr/>
      <dgm:t>
        <a:bodyPr/>
        <a:lstStyle/>
        <a:p>
          <a:endParaRPr lang="ru-RU"/>
        </a:p>
      </dgm:t>
    </dgm:pt>
    <dgm:pt modelId="{AEF363CE-7572-4731-8D0D-4AB9D7173B74}" type="sibTrans" cxnId="{F14A4BF7-D14F-4A39-8220-D62E1D85C899}">
      <dgm:prSet/>
      <dgm:spPr/>
      <dgm:t>
        <a:bodyPr/>
        <a:lstStyle/>
        <a:p>
          <a:endParaRPr lang="ru-RU"/>
        </a:p>
      </dgm:t>
    </dgm:pt>
    <dgm:pt modelId="{EFE368DC-7F11-453C-A6F0-B5B92122FC64}">
      <dgm:prSet/>
      <dgm:spPr/>
      <dgm:t>
        <a:bodyPr/>
        <a:lstStyle/>
        <a:p>
          <a:r>
            <a:rPr lang="ru-RU" smtClean="0"/>
            <a:t>Динамические паузы </a:t>
          </a:r>
          <a:endParaRPr lang="ru-RU"/>
        </a:p>
      </dgm:t>
    </dgm:pt>
    <dgm:pt modelId="{1BD9FC4B-A404-4927-AC34-D979D9657E8C}" type="parTrans" cxnId="{9C87A3BA-F3B9-488E-9E74-3561A4AE8818}">
      <dgm:prSet/>
      <dgm:spPr/>
      <dgm:t>
        <a:bodyPr/>
        <a:lstStyle/>
        <a:p>
          <a:endParaRPr lang="ru-RU"/>
        </a:p>
      </dgm:t>
    </dgm:pt>
    <dgm:pt modelId="{60C77830-39F0-471B-A3DC-0E65C05AFD31}" type="sibTrans" cxnId="{9C87A3BA-F3B9-488E-9E74-3561A4AE8818}">
      <dgm:prSet/>
      <dgm:spPr/>
      <dgm:t>
        <a:bodyPr/>
        <a:lstStyle/>
        <a:p>
          <a:endParaRPr lang="ru-RU"/>
        </a:p>
      </dgm:t>
    </dgm:pt>
    <dgm:pt modelId="{982189D9-F6BA-4A88-8A96-AE1DADE8F26F}">
      <dgm:prSet/>
      <dgm:spPr/>
      <dgm:t>
        <a:bodyPr/>
        <a:lstStyle/>
        <a:p>
          <a:r>
            <a:rPr lang="ru-RU" dirty="0" smtClean="0"/>
            <a:t>Общеукрепляющая гимнастика </a:t>
          </a:r>
          <a:endParaRPr lang="ru-RU" dirty="0"/>
        </a:p>
      </dgm:t>
    </dgm:pt>
    <dgm:pt modelId="{0BD9AAF2-0810-4641-AB73-CC583F713DF7}" type="parTrans" cxnId="{5768B0E4-1889-4D9C-A288-A284579DECF7}">
      <dgm:prSet/>
      <dgm:spPr/>
      <dgm:t>
        <a:bodyPr/>
        <a:lstStyle/>
        <a:p>
          <a:endParaRPr lang="ru-RU"/>
        </a:p>
      </dgm:t>
    </dgm:pt>
    <dgm:pt modelId="{4DD2D384-47B2-4EA0-A349-CEB4265BF590}" type="sibTrans" cxnId="{5768B0E4-1889-4D9C-A288-A284579DECF7}">
      <dgm:prSet/>
      <dgm:spPr/>
      <dgm:t>
        <a:bodyPr/>
        <a:lstStyle/>
        <a:p>
          <a:endParaRPr lang="ru-RU"/>
        </a:p>
      </dgm:t>
    </dgm:pt>
    <dgm:pt modelId="{665247F8-6E89-4549-94DE-6D2BD0365239}">
      <dgm:prSet/>
      <dgm:spPr/>
      <dgm:t>
        <a:bodyPr/>
        <a:lstStyle/>
        <a:p>
          <a:r>
            <a:rPr lang="ru-RU" smtClean="0"/>
            <a:t>Развитие мелкой моторики </a:t>
          </a:r>
          <a:endParaRPr lang="ru-RU"/>
        </a:p>
      </dgm:t>
    </dgm:pt>
    <dgm:pt modelId="{DDD08DD9-3055-4628-BE2A-9758BC1FBF7A}" type="parTrans" cxnId="{48B21E9F-EE64-421A-882C-DCFA3EF86A66}">
      <dgm:prSet/>
      <dgm:spPr/>
      <dgm:t>
        <a:bodyPr/>
        <a:lstStyle/>
        <a:p>
          <a:endParaRPr lang="ru-RU"/>
        </a:p>
      </dgm:t>
    </dgm:pt>
    <dgm:pt modelId="{4FCD603D-8DA6-4333-9436-78421280AD7A}" type="sibTrans" cxnId="{48B21E9F-EE64-421A-882C-DCFA3EF86A66}">
      <dgm:prSet/>
      <dgm:spPr/>
      <dgm:t>
        <a:bodyPr/>
        <a:lstStyle/>
        <a:p>
          <a:endParaRPr lang="ru-RU"/>
        </a:p>
      </dgm:t>
    </dgm:pt>
    <dgm:pt modelId="{1C6121FB-4CC9-497F-A0D7-ED368AB3EC51}">
      <dgm:prSet/>
      <dgm:spPr/>
      <dgm:t>
        <a:bodyPr/>
        <a:lstStyle/>
        <a:p>
          <a:r>
            <a:rPr lang="ru-RU" smtClean="0"/>
            <a:t>Релаксация</a:t>
          </a:r>
          <a:endParaRPr lang="ru-RU"/>
        </a:p>
      </dgm:t>
    </dgm:pt>
    <dgm:pt modelId="{1519F667-3A8A-4BF4-A8D3-4F10D4F66FA1}" type="parTrans" cxnId="{35C4174F-3C16-4BBC-847A-7DCB3FB4D640}">
      <dgm:prSet/>
      <dgm:spPr/>
      <dgm:t>
        <a:bodyPr/>
        <a:lstStyle/>
        <a:p>
          <a:endParaRPr lang="ru-RU"/>
        </a:p>
      </dgm:t>
    </dgm:pt>
    <dgm:pt modelId="{1459EF77-E8D2-49C9-A6DB-0E923751831E}" type="sibTrans" cxnId="{35C4174F-3C16-4BBC-847A-7DCB3FB4D640}">
      <dgm:prSet/>
      <dgm:spPr/>
      <dgm:t>
        <a:bodyPr/>
        <a:lstStyle/>
        <a:p>
          <a:endParaRPr lang="ru-RU"/>
        </a:p>
      </dgm:t>
    </dgm:pt>
    <dgm:pt modelId="{673B3DC9-7309-40BB-9747-8AD445D921B8}" type="pres">
      <dgm:prSet presAssocID="{14ACE7B3-C9BE-4ED9-A64A-02C1A55E4D3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40D463-ACC9-4ED5-B870-93608A7E5C7C}" type="pres">
      <dgm:prSet presAssocID="{1EBDC291-0C85-45C1-9D6D-65909E4AD8F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C8C79-9AB2-46D2-B7F7-CA18FA123187}" type="pres">
      <dgm:prSet presAssocID="{AEF363CE-7572-4731-8D0D-4AB9D7173B74}" presName="sibTrans" presStyleCnt="0"/>
      <dgm:spPr/>
    </dgm:pt>
    <dgm:pt modelId="{B64F8EB2-268D-454B-BDE2-F93702087B88}" type="pres">
      <dgm:prSet presAssocID="{982189D9-F6BA-4A88-8A96-AE1DADE8F26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135E9-2790-4B32-B841-EFC895D02ACE}" type="pres">
      <dgm:prSet presAssocID="{4DD2D384-47B2-4EA0-A349-CEB4265BF590}" presName="sibTrans" presStyleCnt="0"/>
      <dgm:spPr/>
    </dgm:pt>
    <dgm:pt modelId="{0D39FF7F-3B5A-4187-A846-3E3BAE823659}" type="pres">
      <dgm:prSet presAssocID="{EFE368DC-7F11-453C-A6F0-B5B92122FC6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EDB0C6-BEBD-43C4-9656-5B29942E4F43}" type="pres">
      <dgm:prSet presAssocID="{60C77830-39F0-471B-A3DC-0E65C05AFD31}" presName="sibTrans" presStyleCnt="0"/>
      <dgm:spPr/>
    </dgm:pt>
    <dgm:pt modelId="{2250A2CB-98CC-4025-9A9E-CB1C7FF210FB}" type="pres">
      <dgm:prSet presAssocID="{665247F8-6E89-4549-94DE-6D2BD036523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372D0C-3478-4C95-BEB8-092EA4E1EE9D}" type="pres">
      <dgm:prSet presAssocID="{4FCD603D-8DA6-4333-9436-78421280AD7A}" presName="sibTrans" presStyleCnt="0"/>
      <dgm:spPr/>
    </dgm:pt>
    <dgm:pt modelId="{82817271-49A5-4667-9401-593DB38EE95B}" type="pres">
      <dgm:prSet presAssocID="{1C6121FB-4CC9-497F-A0D7-ED368AB3EC5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68B0E4-1889-4D9C-A288-A284579DECF7}" srcId="{14ACE7B3-C9BE-4ED9-A64A-02C1A55E4D3A}" destId="{982189D9-F6BA-4A88-8A96-AE1DADE8F26F}" srcOrd="1" destOrd="0" parTransId="{0BD9AAF2-0810-4641-AB73-CC583F713DF7}" sibTransId="{4DD2D384-47B2-4EA0-A349-CEB4265BF590}"/>
    <dgm:cxn modelId="{35C4174F-3C16-4BBC-847A-7DCB3FB4D640}" srcId="{14ACE7B3-C9BE-4ED9-A64A-02C1A55E4D3A}" destId="{1C6121FB-4CC9-497F-A0D7-ED368AB3EC51}" srcOrd="4" destOrd="0" parTransId="{1519F667-3A8A-4BF4-A8D3-4F10D4F66FA1}" sibTransId="{1459EF77-E8D2-49C9-A6DB-0E923751831E}"/>
    <dgm:cxn modelId="{9C87A3BA-F3B9-488E-9E74-3561A4AE8818}" srcId="{14ACE7B3-C9BE-4ED9-A64A-02C1A55E4D3A}" destId="{EFE368DC-7F11-453C-A6F0-B5B92122FC64}" srcOrd="2" destOrd="0" parTransId="{1BD9FC4B-A404-4927-AC34-D979D9657E8C}" sibTransId="{60C77830-39F0-471B-A3DC-0E65C05AFD31}"/>
    <dgm:cxn modelId="{2A985CB2-1A53-4B56-A44E-49823C9C0455}" type="presOf" srcId="{665247F8-6E89-4549-94DE-6D2BD0365239}" destId="{2250A2CB-98CC-4025-9A9E-CB1C7FF210FB}" srcOrd="0" destOrd="0" presId="urn:microsoft.com/office/officeart/2005/8/layout/default"/>
    <dgm:cxn modelId="{48B21E9F-EE64-421A-882C-DCFA3EF86A66}" srcId="{14ACE7B3-C9BE-4ED9-A64A-02C1A55E4D3A}" destId="{665247F8-6E89-4549-94DE-6D2BD0365239}" srcOrd="3" destOrd="0" parTransId="{DDD08DD9-3055-4628-BE2A-9758BC1FBF7A}" sibTransId="{4FCD603D-8DA6-4333-9436-78421280AD7A}"/>
    <dgm:cxn modelId="{29C997E5-A992-417A-AA1A-9BDE5913722F}" type="presOf" srcId="{EFE368DC-7F11-453C-A6F0-B5B92122FC64}" destId="{0D39FF7F-3B5A-4187-A846-3E3BAE823659}" srcOrd="0" destOrd="0" presId="urn:microsoft.com/office/officeart/2005/8/layout/default"/>
    <dgm:cxn modelId="{FCF47926-3DA3-4140-9FF0-DF3A2A2B1661}" type="presOf" srcId="{1C6121FB-4CC9-497F-A0D7-ED368AB3EC51}" destId="{82817271-49A5-4667-9401-593DB38EE95B}" srcOrd="0" destOrd="0" presId="urn:microsoft.com/office/officeart/2005/8/layout/default"/>
    <dgm:cxn modelId="{F14A4BF7-D14F-4A39-8220-D62E1D85C899}" srcId="{14ACE7B3-C9BE-4ED9-A64A-02C1A55E4D3A}" destId="{1EBDC291-0C85-45C1-9D6D-65909E4AD8F2}" srcOrd="0" destOrd="0" parTransId="{40719F9C-1F0D-409B-96F5-D43E9BD36B98}" sibTransId="{AEF363CE-7572-4731-8D0D-4AB9D7173B74}"/>
    <dgm:cxn modelId="{F0B0AAA5-B7EC-4D1E-ACFB-6E4F5D90A1F0}" type="presOf" srcId="{982189D9-F6BA-4A88-8A96-AE1DADE8F26F}" destId="{B64F8EB2-268D-454B-BDE2-F93702087B88}" srcOrd="0" destOrd="0" presId="urn:microsoft.com/office/officeart/2005/8/layout/default"/>
    <dgm:cxn modelId="{044CDDF5-8D86-457C-ADDE-3AF7B59EDD5C}" type="presOf" srcId="{14ACE7B3-C9BE-4ED9-A64A-02C1A55E4D3A}" destId="{673B3DC9-7309-40BB-9747-8AD445D921B8}" srcOrd="0" destOrd="0" presId="urn:microsoft.com/office/officeart/2005/8/layout/default"/>
    <dgm:cxn modelId="{60C515D7-D6B8-4092-8D48-E4F7731AF6DC}" type="presOf" srcId="{1EBDC291-0C85-45C1-9D6D-65909E4AD8F2}" destId="{3140D463-ACC9-4ED5-B870-93608A7E5C7C}" srcOrd="0" destOrd="0" presId="urn:microsoft.com/office/officeart/2005/8/layout/default"/>
    <dgm:cxn modelId="{C57B0283-ED7A-4AF9-BEBA-C884EC0E46CD}" type="presParOf" srcId="{673B3DC9-7309-40BB-9747-8AD445D921B8}" destId="{3140D463-ACC9-4ED5-B870-93608A7E5C7C}" srcOrd="0" destOrd="0" presId="urn:microsoft.com/office/officeart/2005/8/layout/default"/>
    <dgm:cxn modelId="{E77C94A6-A2BC-4C7D-89DE-D993E5F9183C}" type="presParOf" srcId="{673B3DC9-7309-40BB-9747-8AD445D921B8}" destId="{515C8C79-9AB2-46D2-B7F7-CA18FA123187}" srcOrd="1" destOrd="0" presId="urn:microsoft.com/office/officeart/2005/8/layout/default"/>
    <dgm:cxn modelId="{74DCAF87-47FE-4675-BA1F-7EF048A4ABB2}" type="presParOf" srcId="{673B3DC9-7309-40BB-9747-8AD445D921B8}" destId="{B64F8EB2-268D-454B-BDE2-F93702087B88}" srcOrd="2" destOrd="0" presId="urn:microsoft.com/office/officeart/2005/8/layout/default"/>
    <dgm:cxn modelId="{05D88D9B-008D-44B3-A775-0A75DD14627E}" type="presParOf" srcId="{673B3DC9-7309-40BB-9747-8AD445D921B8}" destId="{462135E9-2790-4B32-B841-EFC895D02ACE}" srcOrd="3" destOrd="0" presId="urn:microsoft.com/office/officeart/2005/8/layout/default"/>
    <dgm:cxn modelId="{96EC22C6-658B-471B-A220-60B085E2C84C}" type="presParOf" srcId="{673B3DC9-7309-40BB-9747-8AD445D921B8}" destId="{0D39FF7F-3B5A-4187-A846-3E3BAE823659}" srcOrd="4" destOrd="0" presId="urn:microsoft.com/office/officeart/2005/8/layout/default"/>
    <dgm:cxn modelId="{37CA323B-A85E-4234-ADBE-84165703121E}" type="presParOf" srcId="{673B3DC9-7309-40BB-9747-8AD445D921B8}" destId="{17EDB0C6-BEBD-43C4-9656-5B29942E4F43}" srcOrd="5" destOrd="0" presId="urn:microsoft.com/office/officeart/2005/8/layout/default"/>
    <dgm:cxn modelId="{E894FFEB-DB72-4083-93A1-622546C46A68}" type="presParOf" srcId="{673B3DC9-7309-40BB-9747-8AD445D921B8}" destId="{2250A2CB-98CC-4025-9A9E-CB1C7FF210FB}" srcOrd="6" destOrd="0" presId="urn:microsoft.com/office/officeart/2005/8/layout/default"/>
    <dgm:cxn modelId="{32C09EDB-EE4D-4F3B-A252-EDA20EBFEF0F}" type="presParOf" srcId="{673B3DC9-7309-40BB-9747-8AD445D921B8}" destId="{6B372D0C-3478-4C95-BEB8-092EA4E1EE9D}" srcOrd="7" destOrd="0" presId="urn:microsoft.com/office/officeart/2005/8/layout/default"/>
    <dgm:cxn modelId="{1434D743-28F3-4015-A0B2-A46B7DC012B2}" type="presParOf" srcId="{673B3DC9-7309-40BB-9747-8AD445D921B8}" destId="{82817271-49A5-4667-9401-593DB38EE95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541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579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94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308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934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976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768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350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209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037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01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42E65-B194-405A-B19A-52B2FC2BF121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209E7-F7D4-43E4-8E3B-9F3FDB2AE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39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5925" y="865188"/>
            <a:ext cx="9144000" cy="23876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МДК 03.04.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организации различных видов деятельности, общения и обучения детей с нарушениями функций опорно-двигательного аппарата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     44.02.04. Специальное дошкольное образование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" y="3252787"/>
            <a:ext cx="4993481" cy="33289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674" y="3252786"/>
            <a:ext cx="6697215" cy="332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06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81024"/>
            <a:ext cx="10515600" cy="572452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u="sng" dirty="0"/>
              <a:t>Создание условий ортопедического режима для ребенка с </a:t>
            </a:r>
            <a:r>
              <a:rPr lang="ru-RU" u="sng" dirty="0" smtClean="0"/>
              <a:t>НОДА</a:t>
            </a:r>
          </a:p>
          <a:p>
            <a:pPr marL="0" indent="0" algn="ctr">
              <a:buNone/>
            </a:pPr>
            <a:endParaRPr lang="ru-RU" u="sng" dirty="0"/>
          </a:p>
          <a:p>
            <a:r>
              <a:rPr lang="ru-RU" dirty="0" smtClean="0"/>
              <a:t>соблюдение </a:t>
            </a:r>
            <a:r>
              <a:rPr lang="ru-RU" dirty="0"/>
              <a:t>ортопедического режима;</a:t>
            </a:r>
          </a:p>
          <a:p>
            <a:r>
              <a:rPr lang="ru-RU" dirty="0" smtClean="0"/>
              <a:t> </a:t>
            </a:r>
            <a:r>
              <a:rPr lang="ru-RU" dirty="0"/>
              <a:t>соблюдение рекомендаций врача по определению  режима нагрузок, организации образовательного процесса  (организация режима дня, режима ношения ортопедической обуви, смены видов деятельности на занятиях, про ведение физкультурных пауз и т.д.); </a:t>
            </a:r>
          </a:p>
          <a:p>
            <a:r>
              <a:rPr lang="ru-RU" dirty="0" smtClean="0"/>
              <a:t>подбор </a:t>
            </a:r>
            <a:r>
              <a:rPr lang="ru-RU" dirty="0"/>
              <a:t>мебели, соответствующей потребностям  детей;</a:t>
            </a:r>
          </a:p>
          <a:p>
            <a:r>
              <a:rPr lang="ru-RU" dirty="0" smtClean="0"/>
              <a:t>усаживание </a:t>
            </a:r>
            <a:r>
              <a:rPr lang="ru-RU" dirty="0"/>
              <a:t>ребенка на занятиях и в повседневной  жизни в соответствии с тяжестью заболевания с учетом рекомендаций невролога, инструктора по ЛФК;</a:t>
            </a:r>
          </a:p>
          <a:p>
            <a:r>
              <a:rPr lang="ru-RU" dirty="0" smtClean="0"/>
              <a:t>чередование </a:t>
            </a:r>
            <a:r>
              <a:rPr lang="ru-RU" dirty="0"/>
              <a:t>положения ребенка за столом, рекомендуется подбор щадящих положений (на животе, спине,  сидя по-турецки), следить за осанкой во время занятия.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261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3770" y="0"/>
            <a:ext cx="4882674" cy="32530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700" y="0"/>
            <a:ext cx="4343400" cy="32530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2700" y="3467957"/>
            <a:ext cx="4514850" cy="33900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770" y="3333314"/>
            <a:ext cx="5280198" cy="352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084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708026"/>
            <a:ext cx="11506200" cy="61595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Социально-коммуникативное </a:t>
            </a:r>
            <a:r>
              <a:rPr lang="ru-RU" sz="3100" dirty="0" smtClean="0"/>
              <a:t>развитие</a:t>
            </a:r>
            <a:r>
              <a:rPr lang="ru-RU" sz="3100" dirty="0"/>
              <a:t> </a:t>
            </a:r>
            <a:r>
              <a:rPr lang="ru-RU" sz="3100" dirty="0" smtClean="0"/>
              <a:t>проходит </a:t>
            </a:r>
            <a:r>
              <a:rPr lang="ru-RU" sz="3100" dirty="0"/>
              <a:t>в направлениях: </a:t>
            </a:r>
            <a:r>
              <a:rPr lang="ru-RU" sz="3100" dirty="0" smtClean="0"/>
              <a:t>игра; представления </a:t>
            </a:r>
            <a:r>
              <a:rPr lang="ru-RU" sz="3100" dirty="0"/>
              <a:t>о мире людей и рукотворных </a:t>
            </a:r>
            <a:r>
              <a:rPr lang="ru-RU" sz="3100" dirty="0" smtClean="0"/>
              <a:t>материалах; безопасное </a:t>
            </a:r>
            <a:r>
              <a:rPr lang="ru-RU" sz="3100" dirty="0"/>
              <a:t>поведение в быту, </a:t>
            </a:r>
            <a:r>
              <a:rPr lang="ru-RU" sz="3100" dirty="0" smtClean="0"/>
              <a:t>социуме, природе; труд.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2466674"/>
              </p:ext>
            </p:extLst>
          </p:nvPr>
        </p:nvGraphicFramePr>
        <p:xfrm>
          <a:off x="752475" y="1492250"/>
          <a:ext cx="10515600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Младший</a:t>
                      </a:r>
                      <a:r>
                        <a:rPr lang="ru-RU" baseline="0" dirty="0" smtClean="0"/>
                        <a:t> дошкольный возраст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дошкольный возраст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Старший дошкольный возраст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Обучение проводится в форме развивающих образовательных ситуаций, направленных на преодоление у обучающихся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страха передвижений, страха общения. Формирование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навыков самообслуживания, культурно-гигиенические навыков, навыки выполнения элементарных трудовых поручений, с учетом имеющихся у обучающихся моторных ограничений, учат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обращаться за помощью в случае возникновения трудностей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Уточнение и совершенствование использования обучающимися коммуникативных средств, проявляющихся в игре: положительных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взаимоотношений, организованности, выдержки, настойчивости, умения контролировать свои эмоции и подчинять их правилам группового взаимодействия в соответствии с общим игровым замыслом. Образовательную деятельность в рамках области интегрируют с тематикой логопедической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Образовательную деятельность в рамках области интегрируют с тематикой логопедической работы. Работа с детьми предполагает активное применение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игротерапевтических</a:t>
                      </a:r>
                      <a:r>
                        <a:rPr lang="ru-RU" dirty="0" smtClean="0"/>
                        <a:t> техник с элементами </a:t>
                      </a:r>
                      <a:r>
                        <a:rPr lang="ru-RU" dirty="0" err="1" smtClean="0"/>
                        <a:t>куклотерапии</a:t>
                      </a:r>
                      <a:r>
                        <a:rPr lang="ru-RU" dirty="0" smtClean="0"/>
                        <a:t>, песочной терапии, </a:t>
                      </a:r>
                      <a:r>
                        <a:rPr lang="ru-RU" dirty="0" err="1" smtClean="0"/>
                        <a:t>арттерапии</a:t>
                      </a:r>
                      <a:r>
                        <a:rPr lang="ru-RU" dirty="0" smtClean="0"/>
                        <a:t>.</a:t>
                      </a:r>
                    </a:p>
                    <a:p>
                      <a:r>
                        <a:rPr lang="ru-RU" dirty="0" smtClean="0"/>
                        <a:t>особое внимание обращается на развитие у обучающихся устойчивого алгоритма и стереотипа поведения в опасных ситуациях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526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537" y="327025"/>
            <a:ext cx="11210925" cy="1325563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Познавательное развитие проходит по разделам: конструктивные </a:t>
            </a:r>
            <a:r>
              <a:rPr lang="ru-RU" sz="3100" dirty="0"/>
              <a:t>игры и </a:t>
            </a:r>
            <a:r>
              <a:rPr lang="ru-RU" sz="3100" dirty="0" smtClean="0"/>
              <a:t>конструирование; представления </a:t>
            </a:r>
            <a:r>
              <a:rPr lang="ru-RU" sz="3100" dirty="0"/>
              <a:t>о себе и об окружающем природном </a:t>
            </a:r>
            <a:r>
              <a:rPr lang="ru-RU" sz="3100" dirty="0" smtClean="0"/>
              <a:t>мире; элементарные </a:t>
            </a:r>
            <a:r>
              <a:rPr lang="ru-RU" sz="3100" dirty="0"/>
              <a:t>математические представления.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1596729"/>
              </p:ext>
            </p:extLst>
          </p:nvPr>
        </p:nvGraphicFramePr>
        <p:xfrm>
          <a:off x="647699" y="1473200"/>
          <a:ext cx="10658475" cy="393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2825"/>
                <a:gridCol w="3552825"/>
                <a:gridCol w="3552825"/>
              </a:tblGrid>
              <a:tr h="388905">
                <a:tc>
                  <a:txBody>
                    <a:bodyPr/>
                    <a:lstStyle/>
                    <a:p>
                      <a:r>
                        <a:rPr lang="ru-RU" dirty="0" smtClean="0"/>
                        <a:t>Младший дошкольный возраст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дошкольный возраст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Старший дошкольный возраст</a:t>
                      </a:r>
                    </a:p>
                  </a:txBody>
                  <a:tcPr/>
                </a:tc>
              </a:tr>
              <a:tr h="3548095">
                <a:tc>
                  <a:txBody>
                    <a:bodyPr/>
                    <a:lstStyle/>
                    <a:p>
                      <a:r>
                        <a:rPr lang="ru-RU" dirty="0" smtClean="0"/>
                        <a:t>развивают сенсорно-перцептивные способности: умение выделять знакомые объекты из фона зрительно, по звучанию, на ощупь и на вкус.</a:t>
                      </a:r>
                    </a:p>
                    <a:p>
                      <a:r>
                        <a:rPr lang="ru-RU" dirty="0" smtClean="0"/>
                        <a:t>Обучающиеся знакомятся и становятся участниками праздников.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широко используются методы манипулирования с предметами, наблюдения за объектами, демонстрации объектов, элементарные опыты, упражнения и различные игры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Рекомендуются занятия в специальной интерактивной среде (темной и светлой сенсорных комнат), которые проводит педагог-психолог. В них включаются сведения о цветовом многообразии, о звуках природы, о явлениях природы и зависимости настроения, состояния человека, растительного и животного мира от этих характеристик.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062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48950" cy="1325563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Речевое </a:t>
            </a:r>
            <a:r>
              <a:rPr lang="ru-RU" sz="2800" dirty="0"/>
              <a:t>развитие </a:t>
            </a:r>
            <a:r>
              <a:rPr lang="ru-RU" sz="2800" dirty="0" smtClean="0"/>
              <a:t>включает формирование </a:t>
            </a:r>
            <a:r>
              <a:rPr lang="ru-RU" sz="2800" dirty="0"/>
              <a:t>основы речевой и языковой культуры, </a:t>
            </a:r>
            <a:r>
              <a:rPr lang="ru-RU" sz="2800" dirty="0" smtClean="0"/>
              <a:t>совершенствование </a:t>
            </a:r>
            <a:r>
              <a:rPr lang="ru-RU" sz="2800" dirty="0"/>
              <a:t>разных сторон речи </a:t>
            </a:r>
            <a:r>
              <a:rPr lang="ru-RU" sz="2800" dirty="0" smtClean="0"/>
              <a:t>ребенка; приобщение </a:t>
            </a:r>
            <a:r>
              <a:rPr lang="ru-RU" sz="2800" dirty="0"/>
              <a:t>к культуре чтения художественной литературы</a:t>
            </a:r>
            <a:br>
              <a:rPr lang="ru-RU" sz="2800" dirty="0"/>
            </a:br>
            <a:r>
              <a:rPr lang="ru-RU" sz="2800" dirty="0"/>
              <a:t> 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3431443"/>
              </p:ext>
            </p:extLst>
          </p:nvPr>
        </p:nvGraphicFramePr>
        <p:xfrm>
          <a:off x="609600" y="1530350"/>
          <a:ext cx="10877550" cy="4864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5850"/>
                <a:gridCol w="3625850"/>
                <a:gridCol w="3625850"/>
              </a:tblGrid>
              <a:tr h="384175">
                <a:tc>
                  <a:txBody>
                    <a:bodyPr/>
                    <a:lstStyle/>
                    <a:p>
                      <a:r>
                        <a:rPr lang="ru-RU" dirty="0" smtClean="0"/>
                        <a:t>Младший дошкольный возраст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дошкольный возраст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Старший дошкольный возраст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формирование потребности в общении. ознакомление с доступными способами и средствами взаимодействия, как невербальными, так и вербальными, стимулирование развития лексикона, способности к подражанию речи, расширение объема понимания речи,</a:t>
                      </a:r>
                    </a:p>
                    <a:p>
                      <a:r>
                        <a:rPr lang="ru-RU" dirty="0" smtClean="0"/>
                        <a:t>эмоциональный контакт, преодоление речевого негативизма, педагогический работник стимулирует любые попытки спонтанной речевой деятельности ребенка.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стимулированию речевой активности, коррекция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речедвигательных</a:t>
                      </a:r>
                      <a:r>
                        <a:rPr lang="ru-RU" dirty="0" smtClean="0"/>
                        <a:t> нарушений. Обучающиеся учатся делать элементарные словесные обобщения. стимулируют желание о свободно общаться, используя вербальные и невербальные средства общения, поощряют даже минимальную речевую активность,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формирование у каждого ребенка с НОДА устойчивого эмоционального контакта с педагогическим работником и с другими детьми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ведется формирование межличностного взаимодействия. Педагогические работники предлагают детям различные ситуации, позволяющие моделировать социальные отношения в игровой деятельности. Они создают условия для расширения словарного запаса через эмоциональный, бытовой, предметный, социальный и игровой опыт обучающихся.</a:t>
                      </a:r>
                    </a:p>
                    <a:p>
                      <a:r>
                        <a:rPr lang="ru-RU" dirty="0" smtClean="0"/>
                        <a:t>включаются занятия по подготовке  к обучению грамоте.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682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099" y="589756"/>
            <a:ext cx="11325225" cy="1325563"/>
          </a:xfrm>
        </p:spPr>
        <p:txBody>
          <a:bodyPr>
            <a:noAutofit/>
          </a:bodyPr>
          <a:lstStyle/>
          <a:p>
            <a:r>
              <a:rPr lang="ru-RU" sz="2800" dirty="0" smtClean="0"/>
              <a:t>Художественно-эстетическое развитие включает изобразительную деятельность </a:t>
            </a:r>
            <a:r>
              <a:rPr lang="ru-RU" sz="2800" dirty="0"/>
              <a:t>(</a:t>
            </a:r>
            <a:r>
              <a:rPr lang="ru-RU" sz="2800" dirty="0" smtClean="0"/>
              <a:t>рисование, лепка) </a:t>
            </a:r>
            <a:r>
              <a:rPr lang="ru-RU" sz="2800" dirty="0"/>
              <a:t>и </a:t>
            </a:r>
            <a:r>
              <a:rPr lang="ru-RU" sz="2800" dirty="0" smtClean="0"/>
              <a:t>художественное конструирование,</a:t>
            </a:r>
            <a:r>
              <a:rPr lang="ru-RU" sz="2800" dirty="0"/>
              <a:t> </a:t>
            </a:r>
            <a:r>
              <a:rPr lang="ru-RU" sz="2800" dirty="0" smtClean="0"/>
              <a:t>музыкальную деятельность </a:t>
            </a:r>
            <a:r>
              <a:rPr lang="ru-RU" sz="2800" dirty="0"/>
              <a:t>(</a:t>
            </a:r>
            <a:r>
              <a:rPr lang="ru-RU" sz="2800" dirty="0" smtClean="0"/>
              <a:t>танцы, пение, игра </a:t>
            </a:r>
            <a:r>
              <a:rPr lang="ru-RU" sz="2800" dirty="0"/>
              <a:t>на детских музыкальных </a:t>
            </a:r>
            <a:r>
              <a:rPr lang="ru-RU" sz="2800" dirty="0" smtClean="0"/>
              <a:t>инструментах), театрализованную деятельность, сюжетно-ролевую </a:t>
            </a:r>
            <a:r>
              <a:rPr lang="ru-RU" sz="2800" dirty="0"/>
              <a:t>и </a:t>
            </a:r>
            <a:r>
              <a:rPr lang="ru-RU" sz="2800" dirty="0" smtClean="0"/>
              <a:t>режиссерскую игру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1514988"/>
              </p:ext>
            </p:extLst>
          </p:nvPr>
        </p:nvGraphicFramePr>
        <p:xfrm>
          <a:off x="485773" y="2354263"/>
          <a:ext cx="11258550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2850"/>
                <a:gridCol w="3752850"/>
                <a:gridCol w="375285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Младший дошкольный возраст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дошкольный возраст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Старший дошкольный возраст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Любое проявление инициативы и самостоятельности обучающихся приветствуется и поощряется. Элементы рисования, лепки, аппликации включаются в коррекционные занятия по преодолению недостатков двигательного, познавательного и речевого развития обучающихся, в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образовательный процесс, в самостоятельную и совместную с воспитателем деятельность.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Образовательную деятельность согласуют с тематикой коррекционно-развивающей работы. Основной формой работы являются занятия, в ходе которых развивается кинестетическая основа движений, совершенствуются операционально-технические умения, компенсирующие недостатки тонкой и общей моторики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Основной формой организации работы занятия, в ходе которых решаются более сложные задачи, связанные с формированием операционально-технических умений. На этих занятиях особое внимание обращается на проявления детьми самостоятельности и творчества. предполагает решение изобразительных задач (нарисовать, слепить, сделать аппликацию) и может включать игровые ситуации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062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525" y="460375"/>
            <a:ext cx="11677650" cy="1325563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Физическое развитие включает становление ценностей </a:t>
            </a:r>
            <a:r>
              <a:rPr lang="ru-RU" sz="2400" dirty="0"/>
              <a:t>здорового образа жизни;</a:t>
            </a:r>
            <a:br>
              <a:rPr lang="ru-RU" sz="2400" dirty="0"/>
            </a:br>
            <a:r>
              <a:rPr lang="ru-RU" sz="2400" dirty="0" smtClean="0"/>
              <a:t>развитие </a:t>
            </a:r>
            <a:r>
              <a:rPr lang="ru-RU" sz="2400" dirty="0"/>
              <a:t>представлений о своем теле и своих физических возможностях;</a:t>
            </a:r>
            <a:br>
              <a:rPr lang="ru-RU" sz="2400" dirty="0"/>
            </a:br>
            <a:r>
              <a:rPr lang="ru-RU" sz="2400" dirty="0" smtClean="0"/>
              <a:t>приобретение </a:t>
            </a:r>
            <a:r>
              <a:rPr lang="ru-RU" sz="2400" dirty="0"/>
              <a:t>двигательного опыта и совершенствования двигательной активности;</a:t>
            </a:r>
            <a:br>
              <a:rPr lang="ru-RU" sz="2400" dirty="0"/>
            </a:br>
            <a:r>
              <a:rPr lang="ru-RU" sz="2400" dirty="0" smtClean="0"/>
              <a:t>коррекция </a:t>
            </a:r>
            <a:r>
              <a:rPr lang="ru-RU" sz="2400" dirty="0"/>
              <a:t>недостатков общей и тонкой </a:t>
            </a:r>
            <a:r>
              <a:rPr lang="ru-RU" sz="2400" dirty="0" smtClean="0"/>
              <a:t>моторики; формирование </a:t>
            </a:r>
            <a:r>
              <a:rPr lang="ru-RU" sz="2400" dirty="0"/>
              <a:t>начальных представлений о некоторых видах спорта, овладения подвижными играми с правилами</a:t>
            </a:r>
            <a:br>
              <a:rPr lang="ru-RU" sz="2400" dirty="0"/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1194754"/>
              </p:ext>
            </p:extLst>
          </p:nvPr>
        </p:nvGraphicFramePr>
        <p:xfrm>
          <a:off x="219075" y="1785938"/>
          <a:ext cx="11849100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9700"/>
                <a:gridCol w="3598763"/>
                <a:gridCol w="430063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Младший дошкольный возраст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дошкольный возраст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Старший дошкольный возраст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Образовательную деятельность в рамках образовательной области "Физическое развитие" проводят воспитатели, инструктор по физической культуре, согласовывая её содержание с медицинскими работниками. Желательно, чтобы инструктор имел образование или переподготовку по направлению "Адаптивная физическая культура". Активными участниками образовательного процесса в области "Физическое развитие" должны стать родители (законные представители) обучающихся, все остальные специалисты, работающие с детьми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Реализация образовательной области предполагает решение развивающих, коррекционных и оздоровительных задач, воспитание у обучающихся представлений о здоровом образе жизни, приобщение их к физической культуре.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формирование осознанного понимания необходимости здорового образа жизни, интереса и стремления к двигательной активности, желания участвовать в подвижных и спортивных играх.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На занятиях физкультурой реализуются принципы ее адаптивности, концентричности в выборе содержания работы. при подборе упражнений учитывать характер двигательных патологий и опираться на рекомендации врача, которые должны включать не только показания к тем или иным видам упражнений, но и противопоказания, а также рекомендации о характере двигательных нагрузок.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725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125" y="527051"/>
            <a:ext cx="11106150" cy="873124"/>
          </a:xfrm>
        </p:spPr>
        <p:txBody>
          <a:bodyPr>
            <a:normAutofit fontScale="90000"/>
          </a:bodyPr>
          <a:lstStyle/>
          <a:p>
            <a:r>
              <a:rPr lang="ru-RU" sz="3100" b="1" u="sng" dirty="0"/>
              <a:t>Индивидуальная работа с детьми, имеющими </a:t>
            </a:r>
            <a:r>
              <a:rPr lang="ru-RU" sz="3100" b="1" u="sng" dirty="0" err="1"/>
              <a:t>диагноз</a:t>
            </a:r>
            <a:r>
              <a:rPr lang="ru-RU" sz="3100" b="1" u="sng" dirty="0"/>
              <a:t> </a:t>
            </a:r>
            <a:r>
              <a:rPr lang="ru-RU" sz="3100" b="1" u="sng" dirty="0" smtClean="0"/>
              <a:t>ДЦП, проводится </a:t>
            </a:r>
            <a:r>
              <a:rPr lang="ru-RU" sz="3100" b="1" u="sng" dirty="0"/>
              <a:t>в три этапа:</a:t>
            </a:r>
            <a:r>
              <a:rPr lang="ru-RU" b="1" u="sng" dirty="0"/>
              <a:t/>
            </a:r>
            <a:br>
              <a:rPr lang="ru-RU" b="1" u="sng" dirty="0"/>
            </a:b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825" y="1266824"/>
            <a:ext cx="10477500" cy="469582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Предварительный этап </a:t>
            </a:r>
            <a:r>
              <a:rPr lang="ru-RU" dirty="0" smtClean="0"/>
              <a:t>работы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– сбор </a:t>
            </a:r>
            <a:r>
              <a:rPr lang="ru-RU" dirty="0" smtClean="0"/>
              <a:t>информации </a:t>
            </a:r>
            <a:r>
              <a:rPr lang="ru-RU" dirty="0"/>
              <a:t>о ребенке, который включает:</a:t>
            </a:r>
          </a:p>
          <a:p>
            <a:pPr marL="0" indent="0">
              <a:buNone/>
            </a:pPr>
            <a:r>
              <a:rPr lang="ru-RU" dirty="0"/>
              <a:t>– изучение медицинской карты с целью </a:t>
            </a:r>
            <a:r>
              <a:rPr lang="ru-RU" dirty="0" smtClean="0"/>
              <a:t>определения </a:t>
            </a:r>
            <a:r>
              <a:rPr lang="ru-RU" dirty="0"/>
              <a:t>диагноза ребенка: формы ДЦП, степени ее тяжести, </a:t>
            </a:r>
            <a:r>
              <a:rPr lang="ru-RU" dirty="0" smtClean="0"/>
              <a:t> наличия </a:t>
            </a:r>
            <a:r>
              <a:rPr lang="ru-RU" dirty="0"/>
              <a:t>сопутствующих заболеваний;</a:t>
            </a:r>
          </a:p>
          <a:p>
            <a:pPr marL="0" indent="0">
              <a:buNone/>
            </a:pPr>
            <a:r>
              <a:rPr lang="ru-RU" dirty="0"/>
              <a:t>– проведение наблюдения за ребенком в свободной </a:t>
            </a:r>
            <a:r>
              <a:rPr lang="ru-RU" dirty="0" smtClean="0"/>
              <a:t> деятельности</a:t>
            </a:r>
            <a:r>
              <a:rPr lang="ru-RU" dirty="0"/>
              <a:t>;</a:t>
            </a:r>
          </a:p>
          <a:p>
            <a:pPr marL="0" indent="0">
              <a:buNone/>
            </a:pPr>
            <a:r>
              <a:rPr lang="ru-RU" dirty="0"/>
              <a:t>– беседа с родителями ребенка.</a:t>
            </a:r>
          </a:p>
          <a:p>
            <a:pPr marL="0" indent="0">
              <a:buNone/>
            </a:pPr>
            <a:r>
              <a:rPr lang="ru-RU" dirty="0"/>
              <a:t>2. Диагностический этап работы – изучение </a:t>
            </a:r>
            <a:r>
              <a:rPr lang="ru-RU" dirty="0" smtClean="0"/>
              <a:t>эмоционально-личностных </a:t>
            </a:r>
            <a:r>
              <a:rPr lang="ru-RU" dirty="0"/>
              <a:t>особенностей ребенка, определение его </a:t>
            </a:r>
            <a:r>
              <a:rPr lang="ru-RU" dirty="0" smtClean="0"/>
              <a:t> статуса</a:t>
            </a:r>
            <a:r>
              <a:rPr lang="ru-RU" dirty="0"/>
              <a:t>, зоны актуального и зоны ближайшего развития. </a:t>
            </a:r>
          </a:p>
          <a:p>
            <a:pPr marL="0" indent="0">
              <a:buNone/>
            </a:pPr>
            <a:r>
              <a:rPr lang="ru-RU" dirty="0"/>
              <a:t>3. Коррекционно-развивающий этап работы – </a:t>
            </a:r>
            <a:r>
              <a:rPr lang="ru-RU" dirty="0" smtClean="0"/>
              <a:t>развитие </a:t>
            </a:r>
            <a:r>
              <a:rPr lang="ru-RU" dirty="0"/>
              <a:t>ребенка, а также работа по улучшению его психического </a:t>
            </a:r>
            <a:r>
              <a:rPr lang="ru-RU" dirty="0" smtClean="0"/>
              <a:t> состояния</a:t>
            </a:r>
            <a:r>
              <a:rPr lang="ru-RU" dirty="0"/>
              <a:t>, коррекция эмоционально-волевой и </a:t>
            </a:r>
            <a:r>
              <a:rPr lang="ru-RU" dirty="0" smtClean="0"/>
              <a:t>познавательной </a:t>
            </a:r>
            <a:r>
              <a:rPr lang="ru-RU" dirty="0"/>
              <a:t>сфер, получение помощи в социализации, </a:t>
            </a:r>
            <a:r>
              <a:rPr lang="ru-RU" dirty="0" smtClean="0"/>
              <a:t>своевременная </a:t>
            </a:r>
            <a:r>
              <a:rPr lang="ru-RU" dirty="0"/>
              <a:t>организация лечебно-оздоровительных мероприятий.</a:t>
            </a:r>
          </a:p>
        </p:txBody>
      </p:sp>
    </p:spTree>
    <p:extLst>
      <p:ext uri="{BB962C8B-B14F-4D97-AF65-F5344CB8AC3E}">
        <p14:creationId xmlns:p14="http://schemas.microsoft.com/office/powerpoint/2010/main" val="227991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5250"/>
            <a:ext cx="10515600" cy="1023938"/>
          </a:xfrm>
        </p:spPr>
        <p:txBody>
          <a:bodyPr/>
          <a:lstStyle/>
          <a:p>
            <a:r>
              <a:rPr lang="ru-RU" dirty="0" smtClean="0"/>
              <a:t>Правила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4925"/>
            <a:ext cx="10515600" cy="47386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 Задания должны соответствовать возрасту и индивидуальным возможностям ребенка.</a:t>
            </a:r>
          </a:p>
          <a:p>
            <a:r>
              <a:rPr lang="ru-RU" dirty="0"/>
              <a:t>2. Предметы и материалы должны быть гигиеничны, эстетичны и привлекательны. </a:t>
            </a:r>
          </a:p>
          <a:p>
            <a:r>
              <a:rPr lang="ru-RU" dirty="0"/>
              <a:t>3. Для получения результата задания должны многократно повторяться.</a:t>
            </a:r>
          </a:p>
          <a:p>
            <a:r>
              <a:rPr lang="ru-RU" dirty="0"/>
              <a:t>4. Задания должны усложняться постепенно, от простого к сложному.</a:t>
            </a:r>
          </a:p>
          <a:p>
            <a:r>
              <a:rPr lang="ru-RU" dirty="0"/>
              <a:t>5. Должно использоваться художественное слово (стихи, </a:t>
            </a:r>
            <a:r>
              <a:rPr lang="ru-RU" dirty="0" err="1"/>
              <a:t>потешки</a:t>
            </a:r>
            <a:r>
              <a:rPr lang="ru-RU" dirty="0"/>
              <a:t>, загадки и др.).</a:t>
            </a:r>
          </a:p>
          <a:p>
            <a:r>
              <a:rPr lang="ru-RU" dirty="0"/>
              <a:t>6. Ребенку всегда предлагается доступная для него инструкция к заданию.</a:t>
            </a:r>
          </a:p>
          <a:p>
            <a:r>
              <a:rPr lang="ru-RU" dirty="0"/>
              <a:t>7. Нужно использовать метод поощрения детей за хорошо выполненное задание.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9991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315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Нарушения функций опорно-двигательного аппарата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0842736"/>
              </p:ext>
            </p:extLst>
          </p:nvPr>
        </p:nvGraphicFramePr>
        <p:xfrm>
          <a:off x="838200" y="1381125"/>
          <a:ext cx="10515600" cy="4795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727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02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Факторы, способствующие повреждению ЦНС: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74" y="920749"/>
            <a:ext cx="10639425" cy="5260975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>
              <a:lnSpc>
                <a:spcPct val="120000"/>
              </a:lnSpc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Инфекционные заболевания, перенесенные будущей матерью во время беременности (вирусные инфекции, краснуха, токсоплазмоз).</a:t>
            </a:r>
          </a:p>
          <a:p>
            <a:pPr>
              <a:lnSpc>
                <a:spcPct val="120000"/>
              </a:lnSpc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Сердечно-сосудистые и эндокринные нарушения у матери.</a:t>
            </a:r>
          </a:p>
          <a:p>
            <a:pPr>
              <a:lnSpc>
                <a:spcPct val="120000"/>
              </a:lnSpc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Токсикозы беременности.</a:t>
            </a:r>
          </a:p>
          <a:p>
            <a:pPr>
              <a:lnSpc>
                <a:spcPct val="120000"/>
              </a:lnSpc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травмы, ушибы плода.</a:t>
            </a:r>
          </a:p>
          <a:p>
            <a:pPr>
              <a:lnSpc>
                <a:spcPct val="120000"/>
              </a:lnSpc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Несовместимость крови матери и плода по резус-фактору или| группам крови.</a:t>
            </a:r>
          </a:p>
          <a:p>
            <a:pPr>
              <a:lnSpc>
                <a:spcPct val="120000"/>
              </a:lnSpc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факторы (перегревание или переохлаждение; действие вибрации; облучение, в том числе и ультрафиолетовое в больших дозах).</a:t>
            </a:r>
          </a:p>
          <a:p>
            <a:pPr>
              <a:lnSpc>
                <a:spcPct val="120000"/>
              </a:lnSpc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лекарственные препараты.</a:t>
            </a:r>
          </a:p>
          <a:p>
            <a:pPr>
              <a:lnSpc>
                <a:spcPct val="120000"/>
              </a:lnSpc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неблагополучие (загрязненные отходами производства вода и воздух; содержание в продуктах питания большо-1 </a:t>
            </a:r>
            <a:r>
              <a:rPr lang="ru-RU" sz="4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количества нитратов, ядохимикатов, радионуклидов, различных синтетических добавок).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170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107950"/>
            <a:ext cx="10515600" cy="4349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Двигательные нарушения при ДЦП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7208244"/>
              </p:ext>
            </p:extLst>
          </p:nvPr>
        </p:nvGraphicFramePr>
        <p:xfrm>
          <a:off x="371475" y="819150"/>
          <a:ext cx="11306175" cy="5800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5535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6051"/>
            <a:ext cx="10515600" cy="65405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Нарушения психического развития при ДЦП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9414492"/>
              </p:ext>
            </p:extLst>
          </p:nvPr>
        </p:nvGraphicFramePr>
        <p:xfrm>
          <a:off x="838200" y="1076325"/>
          <a:ext cx="10515600" cy="5100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1233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6925"/>
          </a:xfrm>
        </p:spPr>
        <p:txBody>
          <a:bodyPr/>
          <a:lstStyle/>
          <a:p>
            <a:r>
              <a:rPr lang="ru-RU" dirty="0" smtClean="0"/>
              <a:t>Речевые нарушения у детей с ДЦП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395315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3627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21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>
                <a:solidFill>
                  <a:schemeClr val="accent1">
                    <a:lumMod val="75000"/>
                  </a:schemeClr>
                </a:solidFill>
              </a:rPr>
              <a:t>В зависимости от тяжести нарушений двигательных </a:t>
            </a:r>
            <a:br>
              <a:rPr lang="ru-RU" sz="2800" b="1" u="sng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u="sng" dirty="0">
                <a:solidFill>
                  <a:schemeClr val="accent1">
                    <a:lumMod val="75000"/>
                  </a:schemeClr>
                </a:solidFill>
              </a:rPr>
              <a:t>функций и по </a:t>
            </a:r>
            <a:r>
              <a:rPr lang="ru-RU" sz="2800" b="1" u="sng" dirty="0" err="1">
                <a:solidFill>
                  <a:schemeClr val="accent1">
                    <a:lumMod val="75000"/>
                  </a:schemeClr>
                </a:solidFill>
              </a:rPr>
              <a:t>сформированности</a:t>
            </a:r>
            <a:r>
              <a:rPr lang="ru-RU" sz="2800" b="1" u="sng" dirty="0">
                <a:solidFill>
                  <a:schemeClr val="accent1">
                    <a:lumMod val="75000"/>
                  </a:schemeClr>
                </a:solidFill>
              </a:rPr>
              <a:t> двигательных навыков </a:t>
            </a:r>
            <a:br>
              <a:rPr lang="ru-RU" sz="2800" b="1" u="sng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u="sng" dirty="0">
                <a:solidFill>
                  <a:schemeClr val="accent1">
                    <a:lumMod val="75000"/>
                  </a:schemeClr>
                </a:solidFill>
              </a:rPr>
              <a:t>дети разделяются на три </a:t>
            </a:r>
            <a:r>
              <a:rPr lang="ru-RU" sz="2800" b="1" u="sng" dirty="0" smtClean="0">
                <a:solidFill>
                  <a:schemeClr val="accent1">
                    <a:lumMod val="75000"/>
                  </a:schemeClr>
                </a:solidFill>
              </a:rPr>
              <a:t>группы:</a:t>
            </a:r>
            <a:endParaRPr lang="ru-RU" sz="28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3900" y="1638300"/>
            <a:ext cx="10953749" cy="491490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 первую группу </a:t>
            </a:r>
            <a:r>
              <a:rPr lang="ru-RU" dirty="0"/>
              <a:t>входят дети с тяжелыми </a:t>
            </a:r>
            <a:r>
              <a:rPr lang="ru-RU" dirty="0" smtClean="0"/>
              <a:t>нарушениями</a:t>
            </a:r>
            <a:r>
              <a:rPr lang="ru-RU" dirty="0"/>
              <a:t>. У некоторых из них не сформированы ходьба, </a:t>
            </a:r>
            <a:r>
              <a:rPr lang="ru-RU" dirty="0" smtClean="0"/>
              <a:t>захват </a:t>
            </a:r>
            <a:r>
              <a:rPr lang="ru-RU" dirty="0"/>
              <a:t>и удержание предметов, навыки самообслуживания; </a:t>
            </a:r>
            <a:r>
              <a:rPr lang="ru-RU" dirty="0" smtClean="0"/>
              <a:t> другие </a:t>
            </a:r>
            <a:r>
              <a:rPr lang="ru-RU" dirty="0"/>
              <a:t>с трудом передвигаются с помощью </a:t>
            </a:r>
            <a:r>
              <a:rPr lang="ru-RU" dirty="0" smtClean="0"/>
              <a:t>ортопедических </a:t>
            </a:r>
            <a:r>
              <a:rPr lang="ru-RU" dirty="0"/>
              <a:t>приспособлений, навыки самообслуживания у них </a:t>
            </a:r>
            <a:r>
              <a:rPr lang="ru-RU" dirty="0" smtClean="0"/>
              <a:t> сформированы </a:t>
            </a:r>
            <a:r>
              <a:rPr lang="ru-RU" dirty="0"/>
              <a:t>частично.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Во вторую группу </a:t>
            </a:r>
            <a:r>
              <a:rPr lang="ru-RU" dirty="0"/>
              <a:t>входят дети, имеющие среднюю </a:t>
            </a:r>
            <a:r>
              <a:rPr lang="ru-RU" dirty="0" smtClean="0"/>
              <a:t>степень </a:t>
            </a:r>
            <a:r>
              <a:rPr lang="ru-RU" dirty="0"/>
              <a:t>выраженности двигательных нарушений. </a:t>
            </a:r>
            <a:r>
              <a:rPr lang="ru-RU" dirty="0" smtClean="0"/>
              <a:t>Большая </a:t>
            </a:r>
            <a:r>
              <a:rPr lang="ru-RU" dirty="0"/>
              <a:t>часть этих детей может самостоятельно </a:t>
            </a:r>
            <a:r>
              <a:rPr lang="ru-RU" dirty="0" smtClean="0"/>
              <a:t>передвигаться</a:t>
            </a:r>
            <a:r>
              <a:rPr lang="ru-RU" dirty="0"/>
              <a:t>, хотя и на ограниченное расстояние. Они владеют </a:t>
            </a:r>
            <a:r>
              <a:rPr lang="ru-RU" dirty="0" smtClean="0"/>
              <a:t>навыками </a:t>
            </a:r>
            <a:r>
              <a:rPr lang="ru-RU" dirty="0"/>
              <a:t>самообслуживания, которые недостаточно </a:t>
            </a:r>
            <a:r>
              <a:rPr lang="ru-RU" dirty="0" smtClean="0"/>
              <a:t>автоматизированы</a:t>
            </a:r>
            <a:r>
              <a:rPr lang="ru-RU" dirty="0"/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Третью группу </a:t>
            </a:r>
            <a:r>
              <a:rPr lang="ru-RU" dirty="0"/>
              <a:t>составляют дети, имеющие легкие </a:t>
            </a:r>
            <a:r>
              <a:rPr lang="ru-RU" dirty="0" smtClean="0"/>
              <a:t> двигательные </a:t>
            </a:r>
            <a:r>
              <a:rPr lang="ru-RU" dirty="0"/>
              <a:t>нарушения, – они передвигаются </a:t>
            </a:r>
            <a:r>
              <a:rPr lang="ru-RU" dirty="0" smtClean="0"/>
              <a:t>самостоятельно</a:t>
            </a:r>
            <a:r>
              <a:rPr lang="ru-RU" dirty="0"/>
              <a:t>, владеют навыками самообслуживания, однако </a:t>
            </a:r>
            <a:r>
              <a:rPr lang="ru-RU" dirty="0" smtClean="0"/>
              <a:t>некоторые </a:t>
            </a:r>
            <a:r>
              <a:rPr lang="ru-RU" dirty="0"/>
              <a:t>движения выполняют неправильно.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9437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9376"/>
            <a:ext cx="10515600" cy="6731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Требования к условиям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1708281"/>
              </p:ext>
            </p:extLst>
          </p:nvPr>
        </p:nvGraphicFramePr>
        <p:xfrm>
          <a:off x="838200" y="882650"/>
          <a:ext cx="10515600" cy="5441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7776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69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15009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68637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1648</Words>
  <Application>Microsoft Office PowerPoint</Application>
  <PresentationFormat>Широкоэкранный</PresentationFormat>
  <Paragraphs>135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МДК 03.04. Методика организации различных видов деятельности, общения и обучения детей с нарушениями функций опорно-двигательного аппарата  Специальность     44.02.04. Специальное дошкольное образование</vt:lpstr>
      <vt:lpstr>Нарушения функций опорно-двигательного аппарата</vt:lpstr>
      <vt:lpstr>Факторы, способствующие повреждению ЦНС: </vt:lpstr>
      <vt:lpstr>Двигательные нарушения при ДЦП</vt:lpstr>
      <vt:lpstr>Нарушения психического развития при ДЦП</vt:lpstr>
      <vt:lpstr>Речевые нарушения у детей с ДЦП</vt:lpstr>
      <vt:lpstr>В зависимости от тяжести нарушений двигательных  функций и по сформированности двигательных навыков  дети разделяются на три группы:</vt:lpstr>
      <vt:lpstr>Требования к условиям</vt:lpstr>
      <vt:lpstr>Здоровьесберегающие технологии</vt:lpstr>
      <vt:lpstr>Презентация PowerPoint</vt:lpstr>
      <vt:lpstr>Презентация PowerPoint</vt:lpstr>
      <vt:lpstr>Социально-коммуникативное развитие проходит в направлениях: игра; представления о мире людей и рукотворных материалах; безопасное поведение в быту, социуме, природе; труд. </vt:lpstr>
      <vt:lpstr>Познавательное развитие проходит по разделам: конструктивные игры и конструирование; представления о себе и об окружающем природном мире; элементарные математические представления.  </vt:lpstr>
      <vt:lpstr>Речевое развитие включает формирование основы речевой и языковой культуры, совершенствование разных сторон речи ребенка; приобщение к культуре чтения художественной литературы   </vt:lpstr>
      <vt:lpstr>Художественно-эстетическое развитие включает изобразительную деятельность (рисование, лепка) и художественное конструирование, музыкальную деятельность (танцы, пение, игра на детских музыкальных инструментах), театрализованную деятельность, сюжетно-ролевую и режиссерскую игру</vt:lpstr>
      <vt:lpstr>Физическое развитие включает становление ценностей здорового образа жизни; развитие представлений о своем теле и своих физических возможностях; приобретение двигательного опыта и совершенствования двигательной активности; коррекция недостатков общей и тонкой моторики; формирование начальных представлений о некоторых видах спорта, овладения подвижными играми с правилами </vt:lpstr>
      <vt:lpstr>Индивидуальная работа с детьми, имеющими диаг_x0002_ноз ДЦП, проводится в три этапа: </vt:lpstr>
      <vt:lpstr>Правила работы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МДК 03.04. Методика организации различных видов деятельности, общения и обучения детей с нарушениями функций опорно-двигательного аппарата  Специальность     44.02.04. Специальное дошкольное образование</dc:title>
  <dc:creator>admin</dc:creator>
  <cp:lastModifiedBy>admin</cp:lastModifiedBy>
  <cp:revision>20</cp:revision>
  <dcterms:created xsi:type="dcterms:W3CDTF">2023-11-30T08:41:07Z</dcterms:created>
  <dcterms:modified xsi:type="dcterms:W3CDTF">2023-12-06T13:59:14Z</dcterms:modified>
</cp:coreProperties>
</file>