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5EF0-2003-494D-A8DE-1085F40BE219}" type="datetimeFigureOut">
              <a:rPr lang="ru-RU" smtClean="0"/>
              <a:pPr/>
              <a:t>03.03.2017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3D105-6511-483E-8070-AEC69219E7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Present Perfect Progressive Tense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Shipulina</a:t>
            </a:r>
            <a:r>
              <a:rPr lang="en-US" dirty="0" smtClean="0">
                <a:solidFill>
                  <a:srgbClr val="FF0000"/>
                </a:solidFill>
              </a:rPr>
              <a:t> L. M.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Употребление времени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Употребляется, когда действие началось в прошлом и сейчас всё ещё продолжается.</a:t>
            </a:r>
          </a:p>
          <a:p>
            <a:r>
              <a:rPr lang="ru-RU" dirty="0" smtClean="0"/>
              <a:t>Я пью апельсиновый сок с детства. (т.е. я начал пить в детстве и до сих пор пью)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Образование времени.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Образуется при помощи вспомогательных глаголов</a:t>
            </a:r>
            <a:r>
              <a:rPr lang="en-US" dirty="0" smtClean="0"/>
              <a:t> have+ </a:t>
            </a:r>
            <a:r>
              <a:rPr lang="en-US" dirty="0" smtClean="0"/>
              <a:t>been+Ving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have been drinking orange juice since childhood.</a:t>
            </a:r>
          </a:p>
          <a:p>
            <a:r>
              <a:rPr lang="en-US" dirty="0" smtClean="0"/>
              <a:t>He has been working in the garden for 2 hours.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Translate into Russian.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She </a:t>
            </a:r>
            <a:r>
              <a:rPr lang="en-US" dirty="0" smtClean="0">
                <a:solidFill>
                  <a:srgbClr val="FF0000"/>
                </a:solidFill>
              </a:rPr>
              <a:t>has been studying </a:t>
            </a:r>
            <a:r>
              <a:rPr lang="en-US" dirty="0" smtClean="0"/>
              <a:t>Spanish for 5 years.</a:t>
            </a:r>
          </a:p>
          <a:p>
            <a:r>
              <a:rPr lang="en-US" dirty="0" smtClean="0"/>
              <a:t>My sister </a:t>
            </a:r>
            <a:r>
              <a:rPr lang="en-US" dirty="0" smtClean="0">
                <a:solidFill>
                  <a:srgbClr val="FF0000"/>
                </a:solidFill>
              </a:rPr>
              <a:t>has been sleeping </a:t>
            </a:r>
            <a:r>
              <a:rPr lang="en-US" dirty="0" smtClean="0"/>
              <a:t>since 2 o’clock/</a:t>
            </a:r>
          </a:p>
          <a:p>
            <a:r>
              <a:rPr lang="en-US" dirty="0" smtClean="0"/>
              <a:t>My brother </a:t>
            </a:r>
            <a:r>
              <a:rPr lang="en-US" dirty="0" smtClean="0">
                <a:solidFill>
                  <a:srgbClr val="FF0000"/>
                </a:solidFill>
              </a:rPr>
              <a:t>has been solving </a:t>
            </a:r>
            <a:r>
              <a:rPr lang="en-US" dirty="0" smtClean="0"/>
              <a:t>crossword for half an hour.</a:t>
            </a:r>
          </a:p>
          <a:p>
            <a:r>
              <a:rPr lang="en-US" dirty="0" smtClean="0"/>
              <a:t>They </a:t>
            </a:r>
            <a:r>
              <a:rPr lang="en-US" dirty="0" smtClean="0">
                <a:solidFill>
                  <a:srgbClr val="FF0000"/>
                </a:solidFill>
              </a:rPr>
              <a:t>have been fishing </a:t>
            </a:r>
            <a:r>
              <a:rPr lang="en-US" dirty="0" smtClean="0"/>
              <a:t>since morning.</a:t>
            </a:r>
          </a:p>
          <a:p>
            <a:r>
              <a:rPr lang="en-US" dirty="0" smtClean="0"/>
              <a:t>They </a:t>
            </a:r>
            <a:r>
              <a:rPr lang="en-US" dirty="0" smtClean="0">
                <a:solidFill>
                  <a:srgbClr val="FF0000"/>
                </a:solidFill>
              </a:rPr>
              <a:t>have been playing </a:t>
            </a:r>
            <a:r>
              <a:rPr lang="en-US" dirty="0" smtClean="0"/>
              <a:t>chess for 2 hours.</a:t>
            </a:r>
          </a:p>
          <a:p>
            <a:r>
              <a:rPr lang="en-US" dirty="0" smtClean="0"/>
              <a:t>The sun </a:t>
            </a:r>
            <a:r>
              <a:rPr lang="en-US" dirty="0" smtClean="0">
                <a:solidFill>
                  <a:srgbClr val="FF0000"/>
                </a:solidFill>
              </a:rPr>
              <a:t>has been shining </a:t>
            </a:r>
            <a:r>
              <a:rPr lang="en-US" dirty="0" smtClean="0"/>
              <a:t>since we got up. </a:t>
            </a:r>
          </a:p>
          <a:p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is still working </a:t>
            </a:r>
            <a:r>
              <a:rPr lang="en-US" dirty="0" smtClean="0"/>
              <a:t>at his report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Translate into English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Мой брат всё ещё решает кроссворд.</a:t>
            </a:r>
          </a:p>
          <a:p>
            <a:r>
              <a:rPr lang="ru-RU" dirty="0" smtClean="0"/>
              <a:t>Он решает его уже 2 часа.</a:t>
            </a:r>
          </a:p>
          <a:p>
            <a:r>
              <a:rPr lang="ru-RU" dirty="0" smtClean="0"/>
              <a:t>Дети всё ещё бегают во дворе.</a:t>
            </a:r>
          </a:p>
          <a:p>
            <a:r>
              <a:rPr lang="ru-RU" dirty="0" smtClean="0"/>
              <a:t>Они бегают уже 3 часа.</a:t>
            </a:r>
          </a:p>
          <a:p>
            <a:r>
              <a:rPr lang="ru-RU" dirty="0" smtClean="0"/>
              <a:t>Мальчики играют в футбол уже 40 минут.</a:t>
            </a:r>
          </a:p>
          <a:p>
            <a:r>
              <a:rPr lang="ru-RU" dirty="0" smtClean="0"/>
              <a:t>Он всё ещё пишет свою новую книгу.</a:t>
            </a:r>
          </a:p>
          <a:p>
            <a:r>
              <a:rPr lang="ru-RU" dirty="0" smtClean="0"/>
              <a:t>Ты играешь в футбол уже целый час. Иди домой.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Correct the Mistakes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 is still works at the report.</a:t>
            </a:r>
          </a:p>
          <a:p>
            <a:r>
              <a:rPr lang="en-US" dirty="0" smtClean="0"/>
              <a:t>We has been working since morning.</a:t>
            </a:r>
          </a:p>
          <a:p>
            <a:r>
              <a:rPr lang="en-US" dirty="0" smtClean="0"/>
              <a:t>The sun has been shone for 1 hour.</a:t>
            </a:r>
          </a:p>
          <a:p>
            <a:r>
              <a:rPr lang="en-US" dirty="0" smtClean="0"/>
              <a:t>I have waiting for you for 20 minutes.</a:t>
            </a:r>
          </a:p>
          <a:p>
            <a:r>
              <a:rPr lang="en-US" dirty="0" smtClean="0"/>
              <a:t>I still reading the book.</a:t>
            </a:r>
          </a:p>
          <a:p>
            <a:r>
              <a:rPr lang="en-US" dirty="0" smtClean="0"/>
              <a:t>This writer have been writing books since he was a child.</a:t>
            </a:r>
          </a:p>
          <a:p>
            <a:r>
              <a:rPr lang="en-US" dirty="0" smtClean="0"/>
              <a:t>My son has been learnt the poem for 2 days.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Translate into English Using </a:t>
            </a:r>
            <a:r>
              <a:rPr lang="en-US" dirty="0">
                <a:solidFill>
                  <a:srgbClr val="FF0000"/>
                </a:solidFill>
              </a:rPr>
              <a:t>V</a:t>
            </a:r>
            <a:r>
              <a:rPr lang="en-US" dirty="0" smtClean="0">
                <a:solidFill>
                  <a:srgbClr val="FF0000"/>
                </a:solidFill>
              </a:rPr>
              <a:t>erbs in One of the Present Tenses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 пишет книги. </a:t>
            </a:r>
          </a:p>
          <a:p>
            <a:r>
              <a:rPr lang="ru-RU" dirty="0" smtClean="0"/>
              <a:t>Он пишет книги с детства.</a:t>
            </a:r>
          </a:p>
          <a:p>
            <a:r>
              <a:rPr lang="ru-RU" dirty="0" smtClean="0"/>
              <a:t>Он уже написал 5 книг.</a:t>
            </a:r>
          </a:p>
          <a:p>
            <a:r>
              <a:rPr lang="ru-RU" dirty="0" smtClean="0"/>
              <a:t>Он  всё ещё пишет шестую книгу.</a:t>
            </a:r>
          </a:p>
          <a:p>
            <a:r>
              <a:rPr lang="ru-RU" dirty="0" smtClean="0"/>
              <a:t>Что ты делаешь? Я пишу перевод. Я пишу его уже 2 часа и ещё не написал.</a:t>
            </a:r>
          </a:p>
          <a:p>
            <a:r>
              <a:rPr lang="ru-RU" dirty="0" smtClean="0"/>
              <a:t>Он играет в футбол с друзьями. Они играют с завтрака.</a:t>
            </a:r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334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The Present Perfect Progressive Tense</vt:lpstr>
      <vt:lpstr>Употребление времени</vt:lpstr>
      <vt:lpstr>Образование времени. </vt:lpstr>
      <vt:lpstr>Translate into Russian.</vt:lpstr>
      <vt:lpstr>Translate into English.</vt:lpstr>
      <vt:lpstr>Correct the Mistakes.</vt:lpstr>
      <vt:lpstr>Translate into English Using Verbs in One of the Present Tenses.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 Perfect Progressive Tense</dc:title>
  <dc:creator>Usershipulina</dc:creator>
  <cp:lastModifiedBy>Usershipulina</cp:lastModifiedBy>
  <cp:revision>24</cp:revision>
  <dcterms:created xsi:type="dcterms:W3CDTF">2017-02-28T11:10:26Z</dcterms:created>
  <dcterms:modified xsi:type="dcterms:W3CDTF">2017-03-03T11:04:42Z</dcterms:modified>
</cp:coreProperties>
</file>