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0" r:id="rId4"/>
    <p:sldId id="264" r:id="rId5"/>
    <p:sldId id="267" r:id="rId6"/>
    <p:sldId id="268" r:id="rId7"/>
    <p:sldId id="269" r:id="rId8"/>
    <p:sldId id="270" r:id="rId9"/>
    <p:sldId id="275" r:id="rId10"/>
    <p:sldId id="277" r:id="rId11"/>
    <p:sldId id="279" r:id="rId12"/>
    <p:sldId id="281" r:id="rId13"/>
    <p:sldId id="283" r:id="rId14"/>
    <p:sldId id="285" r:id="rId15"/>
    <p:sldId id="286" r:id="rId16"/>
    <p:sldId id="287" r:id="rId17"/>
    <p:sldId id="289" r:id="rId18"/>
    <p:sldId id="290" r:id="rId19"/>
    <p:sldId id="293" r:id="rId20"/>
    <p:sldId id="295" r:id="rId21"/>
    <p:sldId id="305" r:id="rId22"/>
    <p:sldId id="312" r:id="rId23"/>
    <p:sldId id="313" r:id="rId24"/>
    <p:sldId id="320" r:id="rId25"/>
    <p:sldId id="324" r:id="rId26"/>
    <p:sldId id="325" r:id="rId27"/>
    <p:sldId id="329" r:id="rId28"/>
    <p:sldId id="330" r:id="rId29"/>
    <p:sldId id="337" r:id="rId30"/>
    <p:sldId id="350" r:id="rId31"/>
    <p:sldId id="352" r:id="rId32"/>
    <p:sldId id="364" r:id="rId33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44" y="-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8831" y="767588"/>
            <a:ext cx="11031855" cy="285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73073" y="1876805"/>
            <a:ext cx="4895215" cy="4639310"/>
          </a:xfrm>
          <a:custGeom>
            <a:avLst/>
            <a:gdLst/>
            <a:ahLst/>
            <a:cxnLst/>
            <a:rect l="l" t="t" r="r" b="b"/>
            <a:pathLst>
              <a:path w="4895215" h="4639309">
                <a:moveTo>
                  <a:pt x="2447543" y="0"/>
                </a:moveTo>
                <a:lnTo>
                  <a:pt x="2398204" y="461"/>
                </a:lnTo>
                <a:lnTo>
                  <a:pt x="2349101" y="1841"/>
                </a:lnTo>
                <a:lnTo>
                  <a:pt x="2300246" y="4131"/>
                </a:lnTo>
                <a:lnTo>
                  <a:pt x="2251646" y="7320"/>
                </a:lnTo>
                <a:lnTo>
                  <a:pt x="2203311" y="11402"/>
                </a:lnTo>
                <a:lnTo>
                  <a:pt x="2155251" y="16368"/>
                </a:lnTo>
                <a:lnTo>
                  <a:pt x="2107474" y="22208"/>
                </a:lnTo>
                <a:lnTo>
                  <a:pt x="2059989" y="28914"/>
                </a:lnTo>
                <a:lnTo>
                  <a:pt x="2012806" y="36477"/>
                </a:lnTo>
                <a:lnTo>
                  <a:pt x="1965933" y="44889"/>
                </a:lnTo>
                <a:lnTo>
                  <a:pt x="1919380" y="54141"/>
                </a:lnTo>
                <a:lnTo>
                  <a:pt x="1873157" y="64225"/>
                </a:lnTo>
                <a:lnTo>
                  <a:pt x="1827271" y="75131"/>
                </a:lnTo>
                <a:lnTo>
                  <a:pt x="1781733" y="86851"/>
                </a:lnTo>
                <a:lnTo>
                  <a:pt x="1736551" y="99377"/>
                </a:lnTo>
                <a:lnTo>
                  <a:pt x="1691734" y="112700"/>
                </a:lnTo>
                <a:lnTo>
                  <a:pt x="1647293" y="126810"/>
                </a:lnTo>
                <a:lnTo>
                  <a:pt x="1603235" y="141700"/>
                </a:lnTo>
                <a:lnTo>
                  <a:pt x="1559570" y="157361"/>
                </a:lnTo>
                <a:lnTo>
                  <a:pt x="1516307" y="173784"/>
                </a:lnTo>
                <a:lnTo>
                  <a:pt x="1473455" y="190960"/>
                </a:lnTo>
                <a:lnTo>
                  <a:pt x="1431024" y="208881"/>
                </a:lnTo>
                <a:lnTo>
                  <a:pt x="1389022" y="227538"/>
                </a:lnTo>
                <a:lnTo>
                  <a:pt x="1347459" y="246923"/>
                </a:lnTo>
                <a:lnTo>
                  <a:pt x="1306344" y="267026"/>
                </a:lnTo>
                <a:lnTo>
                  <a:pt x="1265685" y="287840"/>
                </a:lnTo>
                <a:lnTo>
                  <a:pt x="1225493" y="309355"/>
                </a:lnTo>
                <a:lnTo>
                  <a:pt x="1185775" y="331563"/>
                </a:lnTo>
                <a:lnTo>
                  <a:pt x="1146543" y="354455"/>
                </a:lnTo>
                <a:lnTo>
                  <a:pt x="1107803" y="378022"/>
                </a:lnTo>
                <a:lnTo>
                  <a:pt x="1069566" y="402257"/>
                </a:lnTo>
                <a:lnTo>
                  <a:pt x="1031841" y="427149"/>
                </a:lnTo>
                <a:lnTo>
                  <a:pt x="994637" y="452691"/>
                </a:lnTo>
                <a:lnTo>
                  <a:pt x="957963" y="478874"/>
                </a:lnTo>
                <a:lnTo>
                  <a:pt x="921828" y="505689"/>
                </a:lnTo>
                <a:lnTo>
                  <a:pt x="886241" y="533128"/>
                </a:lnTo>
                <a:lnTo>
                  <a:pt x="851211" y="561181"/>
                </a:lnTo>
                <a:lnTo>
                  <a:pt x="816749" y="589841"/>
                </a:lnTo>
                <a:lnTo>
                  <a:pt x="782862" y="619098"/>
                </a:lnTo>
                <a:lnTo>
                  <a:pt x="749559" y="648944"/>
                </a:lnTo>
                <a:lnTo>
                  <a:pt x="716851" y="679370"/>
                </a:lnTo>
                <a:lnTo>
                  <a:pt x="684746" y="710368"/>
                </a:lnTo>
                <a:lnTo>
                  <a:pt x="653253" y="741929"/>
                </a:lnTo>
                <a:lnTo>
                  <a:pt x="622381" y="774044"/>
                </a:lnTo>
                <a:lnTo>
                  <a:pt x="592140" y="806704"/>
                </a:lnTo>
                <a:lnTo>
                  <a:pt x="562539" y="839902"/>
                </a:lnTo>
                <a:lnTo>
                  <a:pt x="533587" y="873627"/>
                </a:lnTo>
                <a:lnTo>
                  <a:pt x="505292" y="907872"/>
                </a:lnTo>
                <a:lnTo>
                  <a:pt x="477665" y="942629"/>
                </a:lnTo>
                <a:lnTo>
                  <a:pt x="450713" y="977887"/>
                </a:lnTo>
                <a:lnTo>
                  <a:pt x="424448" y="1013639"/>
                </a:lnTo>
                <a:lnTo>
                  <a:pt x="398876" y="1049876"/>
                </a:lnTo>
                <a:lnTo>
                  <a:pt x="374008" y="1086590"/>
                </a:lnTo>
                <a:lnTo>
                  <a:pt x="349853" y="1123770"/>
                </a:lnTo>
                <a:lnTo>
                  <a:pt x="326420" y="1161410"/>
                </a:lnTo>
                <a:lnTo>
                  <a:pt x="303718" y="1199501"/>
                </a:lnTo>
                <a:lnTo>
                  <a:pt x="281757" y="1238032"/>
                </a:lnTo>
                <a:lnTo>
                  <a:pt x="260544" y="1276997"/>
                </a:lnTo>
                <a:lnTo>
                  <a:pt x="240090" y="1316386"/>
                </a:lnTo>
                <a:lnTo>
                  <a:pt x="220403" y="1356191"/>
                </a:lnTo>
                <a:lnTo>
                  <a:pt x="201494" y="1396403"/>
                </a:lnTo>
                <a:lnTo>
                  <a:pt x="183370" y="1437013"/>
                </a:lnTo>
                <a:lnTo>
                  <a:pt x="166041" y="1478013"/>
                </a:lnTo>
                <a:lnTo>
                  <a:pt x="149516" y="1519394"/>
                </a:lnTo>
                <a:lnTo>
                  <a:pt x="133805" y="1561147"/>
                </a:lnTo>
                <a:lnTo>
                  <a:pt x="118916" y="1603264"/>
                </a:lnTo>
                <a:lnTo>
                  <a:pt x="104859" y="1645735"/>
                </a:lnTo>
                <a:lnTo>
                  <a:pt x="91642" y="1688554"/>
                </a:lnTo>
                <a:lnTo>
                  <a:pt x="79275" y="1731710"/>
                </a:lnTo>
                <a:lnTo>
                  <a:pt x="67767" y="1775195"/>
                </a:lnTo>
                <a:lnTo>
                  <a:pt x="57128" y="1819000"/>
                </a:lnTo>
                <a:lnTo>
                  <a:pt x="47365" y="1863117"/>
                </a:lnTo>
                <a:lnTo>
                  <a:pt x="38489" y="1907537"/>
                </a:lnTo>
                <a:lnTo>
                  <a:pt x="30508" y="1952252"/>
                </a:lnTo>
                <a:lnTo>
                  <a:pt x="23433" y="1997252"/>
                </a:lnTo>
                <a:lnTo>
                  <a:pt x="17270" y="2042530"/>
                </a:lnTo>
                <a:lnTo>
                  <a:pt x="12031" y="2088075"/>
                </a:lnTo>
                <a:lnTo>
                  <a:pt x="7724" y="2133881"/>
                </a:lnTo>
                <a:lnTo>
                  <a:pt x="4358" y="2179938"/>
                </a:lnTo>
                <a:lnTo>
                  <a:pt x="1943" y="2226237"/>
                </a:lnTo>
                <a:lnTo>
                  <a:pt x="487" y="2272770"/>
                </a:lnTo>
                <a:lnTo>
                  <a:pt x="0" y="2319528"/>
                </a:lnTo>
                <a:lnTo>
                  <a:pt x="487" y="2366285"/>
                </a:lnTo>
                <a:lnTo>
                  <a:pt x="1943" y="2412818"/>
                </a:lnTo>
                <a:lnTo>
                  <a:pt x="4358" y="2459117"/>
                </a:lnTo>
                <a:lnTo>
                  <a:pt x="7724" y="2505174"/>
                </a:lnTo>
                <a:lnTo>
                  <a:pt x="12031" y="2550980"/>
                </a:lnTo>
                <a:lnTo>
                  <a:pt x="17270" y="2596525"/>
                </a:lnTo>
                <a:lnTo>
                  <a:pt x="23433" y="2641803"/>
                </a:lnTo>
                <a:lnTo>
                  <a:pt x="30508" y="2686803"/>
                </a:lnTo>
                <a:lnTo>
                  <a:pt x="38489" y="2731518"/>
                </a:lnTo>
                <a:lnTo>
                  <a:pt x="47365" y="2775938"/>
                </a:lnTo>
                <a:lnTo>
                  <a:pt x="57128" y="2820055"/>
                </a:lnTo>
                <a:lnTo>
                  <a:pt x="67767" y="2863860"/>
                </a:lnTo>
                <a:lnTo>
                  <a:pt x="79275" y="2907345"/>
                </a:lnTo>
                <a:lnTo>
                  <a:pt x="91642" y="2950501"/>
                </a:lnTo>
                <a:lnTo>
                  <a:pt x="104859" y="2993320"/>
                </a:lnTo>
                <a:lnTo>
                  <a:pt x="118916" y="3035791"/>
                </a:lnTo>
                <a:lnTo>
                  <a:pt x="133805" y="3077908"/>
                </a:lnTo>
                <a:lnTo>
                  <a:pt x="149516" y="3119661"/>
                </a:lnTo>
                <a:lnTo>
                  <a:pt x="166041" y="3161042"/>
                </a:lnTo>
                <a:lnTo>
                  <a:pt x="183370" y="3202042"/>
                </a:lnTo>
                <a:lnTo>
                  <a:pt x="201494" y="3242652"/>
                </a:lnTo>
                <a:lnTo>
                  <a:pt x="220403" y="3282864"/>
                </a:lnTo>
                <a:lnTo>
                  <a:pt x="240090" y="3322669"/>
                </a:lnTo>
                <a:lnTo>
                  <a:pt x="260544" y="3362058"/>
                </a:lnTo>
                <a:lnTo>
                  <a:pt x="281757" y="3401023"/>
                </a:lnTo>
                <a:lnTo>
                  <a:pt x="303718" y="3439554"/>
                </a:lnTo>
                <a:lnTo>
                  <a:pt x="326420" y="3477645"/>
                </a:lnTo>
                <a:lnTo>
                  <a:pt x="349853" y="3515285"/>
                </a:lnTo>
                <a:lnTo>
                  <a:pt x="374008" y="3552465"/>
                </a:lnTo>
                <a:lnTo>
                  <a:pt x="398876" y="3589179"/>
                </a:lnTo>
                <a:lnTo>
                  <a:pt x="424448" y="3625416"/>
                </a:lnTo>
                <a:lnTo>
                  <a:pt x="450713" y="3661168"/>
                </a:lnTo>
                <a:lnTo>
                  <a:pt x="477665" y="3696426"/>
                </a:lnTo>
                <a:lnTo>
                  <a:pt x="505292" y="3731183"/>
                </a:lnTo>
                <a:lnTo>
                  <a:pt x="533587" y="3765428"/>
                </a:lnTo>
                <a:lnTo>
                  <a:pt x="562539" y="3799153"/>
                </a:lnTo>
                <a:lnTo>
                  <a:pt x="592140" y="3832351"/>
                </a:lnTo>
                <a:lnTo>
                  <a:pt x="622381" y="3865011"/>
                </a:lnTo>
                <a:lnTo>
                  <a:pt x="653253" y="3897126"/>
                </a:lnTo>
                <a:lnTo>
                  <a:pt x="684746" y="3928687"/>
                </a:lnTo>
                <a:lnTo>
                  <a:pt x="716851" y="3959685"/>
                </a:lnTo>
                <a:lnTo>
                  <a:pt x="749559" y="3990111"/>
                </a:lnTo>
                <a:lnTo>
                  <a:pt x="782862" y="4019957"/>
                </a:lnTo>
                <a:lnTo>
                  <a:pt x="816749" y="4049214"/>
                </a:lnTo>
                <a:lnTo>
                  <a:pt x="851211" y="4077874"/>
                </a:lnTo>
                <a:lnTo>
                  <a:pt x="886241" y="4105927"/>
                </a:lnTo>
                <a:lnTo>
                  <a:pt x="921828" y="4133366"/>
                </a:lnTo>
                <a:lnTo>
                  <a:pt x="957963" y="4160181"/>
                </a:lnTo>
                <a:lnTo>
                  <a:pt x="994637" y="4186364"/>
                </a:lnTo>
                <a:lnTo>
                  <a:pt x="1031841" y="4211906"/>
                </a:lnTo>
                <a:lnTo>
                  <a:pt x="1069566" y="4236798"/>
                </a:lnTo>
                <a:lnTo>
                  <a:pt x="1107803" y="4261033"/>
                </a:lnTo>
                <a:lnTo>
                  <a:pt x="1146543" y="4284600"/>
                </a:lnTo>
                <a:lnTo>
                  <a:pt x="1185775" y="4307492"/>
                </a:lnTo>
                <a:lnTo>
                  <a:pt x="1225493" y="4329700"/>
                </a:lnTo>
                <a:lnTo>
                  <a:pt x="1265685" y="4351215"/>
                </a:lnTo>
                <a:lnTo>
                  <a:pt x="1306344" y="4372029"/>
                </a:lnTo>
                <a:lnTo>
                  <a:pt x="1347459" y="4392132"/>
                </a:lnTo>
                <a:lnTo>
                  <a:pt x="1389022" y="4411517"/>
                </a:lnTo>
                <a:lnTo>
                  <a:pt x="1431024" y="4430174"/>
                </a:lnTo>
                <a:lnTo>
                  <a:pt x="1473455" y="4448095"/>
                </a:lnTo>
                <a:lnTo>
                  <a:pt x="1516307" y="4465271"/>
                </a:lnTo>
                <a:lnTo>
                  <a:pt x="1559570" y="4481694"/>
                </a:lnTo>
                <a:lnTo>
                  <a:pt x="1603235" y="4497355"/>
                </a:lnTo>
                <a:lnTo>
                  <a:pt x="1647293" y="4512245"/>
                </a:lnTo>
                <a:lnTo>
                  <a:pt x="1691734" y="4526355"/>
                </a:lnTo>
                <a:lnTo>
                  <a:pt x="1736551" y="4539678"/>
                </a:lnTo>
                <a:lnTo>
                  <a:pt x="1781733" y="4552204"/>
                </a:lnTo>
                <a:lnTo>
                  <a:pt x="1827271" y="4563924"/>
                </a:lnTo>
                <a:lnTo>
                  <a:pt x="1873157" y="4574830"/>
                </a:lnTo>
                <a:lnTo>
                  <a:pt x="1919380" y="4584914"/>
                </a:lnTo>
                <a:lnTo>
                  <a:pt x="1965933" y="4594166"/>
                </a:lnTo>
                <a:lnTo>
                  <a:pt x="2012806" y="4602578"/>
                </a:lnTo>
                <a:lnTo>
                  <a:pt x="2059989" y="4610141"/>
                </a:lnTo>
                <a:lnTo>
                  <a:pt x="2107474" y="4616847"/>
                </a:lnTo>
                <a:lnTo>
                  <a:pt x="2155251" y="4622687"/>
                </a:lnTo>
                <a:lnTo>
                  <a:pt x="2203311" y="4627653"/>
                </a:lnTo>
                <a:lnTo>
                  <a:pt x="2251646" y="4631735"/>
                </a:lnTo>
                <a:lnTo>
                  <a:pt x="2300246" y="4634924"/>
                </a:lnTo>
                <a:lnTo>
                  <a:pt x="2349101" y="4637214"/>
                </a:lnTo>
                <a:lnTo>
                  <a:pt x="2398204" y="4638594"/>
                </a:lnTo>
                <a:lnTo>
                  <a:pt x="2447543" y="4639056"/>
                </a:lnTo>
                <a:lnTo>
                  <a:pt x="2496883" y="4638594"/>
                </a:lnTo>
                <a:lnTo>
                  <a:pt x="2545986" y="4637214"/>
                </a:lnTo>
                <a:lnTo>
                  <a:pt x="2594841" y="4634924"/>
                </a:lnTo>
                <a:lnTo>
                  <a:pt x="2643441" y="4631735"/>
                </a:lnTo>
                <a:lnTo>
                  <a:pt x="2691776" y="4627653"/>
                </a:lnTo>
                <a:lnTo>
                  <a:pt x="2739836" y="4622687"/>
                </a:lnTo>
                <a:lnTo>
                  <a:pt x="2787613" y="4616847"/>
                </a:lnTo>
                <a:lnTo>
                  <a:pt x="2835098" y="4610141"/>
                </a:lnTo>
                <a:lnTo>
                  <a:pt x="2882281" y="4602578"/>
                </a:lnTo>
                <a:lnTo>
                  <a:pt x="2929154" y="4594166"/>
                </a:lnTo>
                <a:lnTo>
                  <a:pt x="2975707" y="4584914"/>
                </a:lnTo>
                <a:lnTo>
                  <a:pt x="3021930" y="4574830"/>
                </a:lnTo>
                <a:lnTo>
                  <a:pt x="3067816" y="4563924"/>
                </a:lnTo>
                <a:lnTo>
                  <a:pt x="3113354" y="4552204"/>
                </a:lnTo>
                <a:lnTo>
                  <a:pt x="3158536" y="4539678"/>
                </a:lnTo>
                <a:lnTo>
                  <a:pt x="3203353" y="4526355"/>
                </a:lnTo>
                <a:lnTo>
                  <a:pt x="3247794" y="4512245"/>
                </a:lnTo>
                <a:lnTo>
                  <a:pt x="3291852" y="4497355"/>
                </a:lnTo>
                <a:lnTo>
                  <a:pt x="3335517" y="4481694"/>
                </a:lnTo>
                <a:lnTo>
                  <a:pt x="3378780" y="4465271"/>
                </a:lnTo>
                <a:lnTo>
                  <a:pt x="3421632" y="4448095"/>
                </a:lnTo>
                <a:lnTo>
                  <a:pt x="3464063" y="4430174"/>
                </a:lnTo>
                <a:lnTo>
                  <a:pt x="3506065" y="4411517"/>
                </a:lnTo>
                <a:lnTo>
                  <a:pt x="3547628" y="4392132"/>
                </a:lnTo>
                <a:lnTo>
                  <a:pt x="3588743" y="4372029"/>
                </a:lnTo>
                <a:lnTo>
                  <a:pt x="3629402" y="4351215"/>
                </a:lnTo>
                <a:lnTo>
                  <a:pt x="3669594" y="4329700"/>
                </a:lnTo>
                <a:lnTo>
                  <a:pt x="3709312" y="4307492"/>
                </a:lnTo>
                <a:lnTo>
                  <a:pt x="3748544" y="4284600"/>
                </a:lnTo>
                <a:lnTo>
                  <a:pt x="3787284" y="4261033"/>
                </a:lnTo>
                <a:lnTo>
                  <a:pt x="3825521" y="4236798"/>
                </a:lnTo>
                <a:lnTo>
                  <a:pt x="3863246" y="4211906"/>
                </a:lnTo>
                <a:lnTo>
                  <a:pt x="3900450" y="4186364"/>
                </a:lnTo>
                <a:lnTo>
                  <a:pt x="3937124" y="4160181"/>
                </a:lnTo>
                <a:lnTo>
                  <a:pt x="3973259" y="4133366"/>
                </a:lnTo>
                <a:lnTo>
                  <a:pt x="4008846" y="4105927"/>
                </a:lnTo>
                <a:lnTo>
                  <a:pt x="4043876" y="4077874"/>
                </a:lnTo>
                <a:lnTo>
                  <a:pt x="4078338" y="4049214"/>
                </a:lnTo>
                <a:lnTo>
                  <a:pt x="4112225" y="4019957"/>
                </a:lnTo>
                <a:lnTo>
                  <a:pt x="4145528" y="3990111"/>
                </a:lnTo>
                <a:lnTo>
                  <a:pt x="4178236" y="3959685"/>
                </a:lnTo>
                <a:lnTo>
                  <a:pt x="4210341" y="3928687"/>
                </a:lnTo>
                <a:lnTo>
                  <a:pt x="4241834" y="3897126"/>
                </a:lnTo>
                <a:lnTo>
                  <a:pt x="4272706" y="3865011"/>
                </a:lnTo>
                <a:lnTo>
                  <a:pt x="4302947" y="3832351"/>
                </a:lnTo>
                <a:lnTo>
                  <a:pt x="4332548" y="3799153"/>
                </a:lnTo>
                <a:lnTo>
                  <a:pt x="4361500" y="3765428"/>
                </a:lnTo>
                <a:lnTo>
                  <a:pt x="4389795" y="3731183"/>
                </a:lnTo>
                <a:lnTo>
                  <a:pt x="4417422" y="3696426"/>
                </a:lnTo>
                <a:lnTo>
                  <a:pt x="4444374" y="3661168"/>
                </a:lnTo>
                <a:lnTo>
                  <a:pt x="4470639" y="3625416"/>
                </a:lnTo>
                <a:lnTo>
                  <a:pt x="4496211" y="3589179"/>
                </a:lnTo>
                <a:lnTo>
                  <a:pt x="4521079" y="3552465"/>
                </a:lnTo>
                <a:lnTo>
                  <a:pt x="4545234" y="3515285"/>
                </a:lnTo>
                <a:lnTo>
                  <a:pt x="4568667" y="3477645"/>
                </a:lnTo>
                <a:lnTo>
                  <a:pt x="4591369" y="3439554"/>
                </a:lnTo>
                <a:lnTo>
                  <a:pt x="4613330" y="3401023"/>
                </a:lnTo>
                <a:lnTo>
                  <a:pt x="4634543" y="3362058"/>
                </a:lnTo>
                <a:lnTo>
                  <a:pt x="4654997" y="3322669"/>
                </a:lnTo>
                <a:lnTo>
                  <a:pt x="4674684" y="3282864"/>
                </a:lnTo>
                <a:lnTo>
                  <a:pt x="4693593" y="3242652"/>
                </a:lnTo>
                <a:lnTo>
                  <a:pt x="4711717" y="3202042"/>
                </a:lnTo>
                <a:lnTo>
                  <a:pt x="4729046" y="3161042"/>
                </a:lnTo>
                <a:lnTo>
                  <a:pt x="4745571" y="3119661"/>
                </a:lnTo>
                <a:lnTo>
                  <a:pt x="4761282" y="3077908"/>
                </a:lnTo>
                <a:lnTo>
                  <a:pt x="4776171" y="3035791"/>
                </a:lnTo>
                <a:lnTo>
                  <a:pt x="4790228" y="2993320"/>
                </a:lnTo>
                <a:lnTo>
                  <a:pt x="4803445" y="2950501"/>
                </a:lnTo>
                <a:lnTo>
                  <a:pt x="4815812" y="2907345"/>
                </a:lnTo>
                <a:lnTo>
                  <a:pt x="4827320" y="2863860"/>
                </a:lnTo>
                <a:lnTo>
                  <a:pt x="4837959" y="2820055"/>
                </a:lnTo>
                <a:lnTo>
                  <a:pt x="4847722" y="2775938"/>
                </a:lnTo>
                <a:lnTo>
                  <a:pt x="4856598" y="2731518"/>
                </a:lnTo>
                <a:lnTo>
                  <a:pt x="4864579" y="2686803"/>
                </a:lnTo>
                <a:lnTo>
                  <a:pt x="4871654" y="2641803"/>
                </a:lnTo>
                <a:lnTo>
                  <a:pt x="4877817" y="2596525"/>
                </a:lnTo>
                <a:lnTo>
                  <a:pt x="4883056" y="2550980"/>
                </a:lnTo>
                <a:lnTo>
                  <a:pt x="4887363" y="2505174"/>
                </a:lnTo>
                <a:lnTo>
                  <a:pt x="4890729" y="2459117"/>
                </a:lnTo>
                <a:lnTo>
                  <a:pt x="4893144" y="2412818"/>
                </a:lnTo>
                <a:lnTo>
                  <a:pt x="4894600" y="2366285"/>
                </a:lnTo>
                <a:lnTo>
                  <a:pt x="4895088" y="2319528"/>
                </a:lnTo>
                <a:lnTo>
                  <a:pt x="4894600" y="2272770"/>
                </a:lnTo>
                <a:lnTo>
                  <a:pt x="4893144" y="2226237"/>
                </a:lnTo>
                <a:lnTo>
                  <a:pt x="4890729" y="2179938"/>
                </a:lnTo>
                <a:lnTo>
                  <a:pt x="4887363" y="2133881"/>
                </a:lnTo>
                <a:lnTo>
                  <a:pt x="4883056" y="2088075"/>
                </a:lnTo>
                <a:lnTo>
                  <a:pt x="4877817" y="2042530"/>
                </a:lnTo>
                <a:lnTo>
                  <a:pt x="4871654" y="1997252"/>
                </a:lnTo>
                <a:lnTo>
                  <a:pt x="4864579" y="1952252"/>
                </a:lnTo>
                <a:lnTo>
                  <a:pt x="4856598" y="1907537"/>
                </a:lnTo>
                <a:lnTo>
                  <a:pt x="4847722" y="1863117"/>
                </a:lnTo>
                <a:lnTo>
                  <a:pt x="4837959" y="1819000"/>
                </a:lnTo>
                <a:lnTo>
                  <a:pt x="4827320" y="1775195"/>
                </a:lnTo>
                <a:lnTo>
                  <a:pt x="4815812" y="1731710"/>
                </a:lnTo>
                <a:lnTo>
                  <a:pt x="4803445" y="1688554"/>
                </a:lnTo>
                <a:lnTo>
                  <a:pt x="4790228" y="1645735"/>
                </a:lnTo>
                <a:lnTo>
                  <a:pt x="4776171" y="1603264"/>
                </a:lnTo>
                <a:lnTo>
                  <a:pt x="4761282" y="1561147"/>
                </a:lnTo>
                <a:lnTo>
                  <a:pt x="4745571" y="1519394"/>
                </a:lnTo>
                <a:lnTo>
                  <a:pt x="4729046" y="1478013"/>
                </a:lnTo>
                <a:lnTo>
                  <a:pt x="4711717" y="1437013"/>
                </a:lnTo>
                <a:lnTo>
                  <a:pt x="4693593" y="1396403"/>
                </a:lnTo>
                <a:lnTo>
                  <a:pt x="4674684" y="1356191"/>
                </a:lnTo>
                <a:lnTo>
                  <a:pt x="4654997" y="1316386"/>
                </a:lnTo>
                <a:lnTo>
                  <a:pt x="4634543" y="1276997"/>
                </a:lnTo>
                <a:lnTo>
                  <a:pt x="4613330" y="1238032"/>
                </a:lnTo>
                <a:lnTo>
                  <a:pt x="4591369" y="1199501"/>
                </a:lnTo>
                <a:lnTo>
                  <a:pt x="4568667" y="1161410"/>
                </a:lnTo>
                <a:lnTo>
                  <a:pt x="4545234" y="1123770"/>
                </a:lnTo>
                <a:lnTo>
                  <a:pt x="4521079" y="1086590"/>
                </a:lnTo>
                <a:lnTo>
                  <a:pt x="4496211" y="1049876"/>
                </a:lnTo>
                <a:lnTo>
                  <a:pt x="4470639" y="1013639"/>
                </a:lnTo>
                <a:lnTo>
                  <a:pt x="4444374" y="977887"/>
                </a:lnTo>
                <a:lnTo>
                  <a:pt x="4417422" y="942629"/>
                </a:lnTo>
                <a:lnTo>
                  <a:pt x="4389795" y="907872"/>
                </a:lnTo>
                <a:lnTo>
                  <a:pt x="4361500" y="873627"/>
                </a:lnTo>
                <a:lnTo>
                  <a:pt x="4332548" y="839902"/>
                </a:lnTo>
                <a:lnTo>
                  <a:pt x="4302947" y="806704"/>
                </a:lnTo>
                <a:lnTo>
                  <a:pt x="4272706" y="774044"/>
                </a:lnTo>
                <a:lnTo>
                  <a:pt x="4241834" y="741929"/>
                </a:lnTo>
                <a:lnTo>
                  <a:pt x="4210341" y="710368"/>
                </a:lnTo>
                <a:lnTo>
                  <a:pt x="4178236" y="679370"/>
                </a:lnTo>
                <a:lnTo>
                  <a:pt x="4145528" y="648944"/>
                </a:lnTo>
                <a:lnTo>
                  <a:pt x="4112225" y="619098"/>
                </a:lnTo>
                <a:lnTo>
                  <a:pt x="4078338" y="589841"/>
                </a:lnTo>
                <a:lnTo>
                  <a:pt x="4043876" y="561181"/>
                </a:lnTo>
                <a:lnTo>
                  <a:pt x="4008846" y="533128"/>
                </a:lnTo>
                <a:lnTo>
                  <a:pt x="3973259" y="505689"/>
                </a:lnTo>
                <a:lnTo>
                  <a:pt x="3937124" y="478874"/>
                </a:lnTo>
                <a:lnTo>
                  <a:pt x="3900450" y="452691"/>
                </a:lnTo>
                <a:lnTo>
                  <a:pt x="3863246" y="427149"/>
                </a:lnTo>
                <a:lnTo>
                  <a:pt x="3825521" y="402257"/>
                </a:lnTo>
                <a:lnTo>
                  <a:pt x="3787284" y="378022"/>
                </a:lnTo>
                <a:lnTo>
                  <a:pt x="3748544" y="354455"/>
                </a:lnTo>
                <a:lnTo>
                  <a:pt x="3709312" y="331563"/>
                </a:lnTo>
                <a:lnTo>
                  <a:pt x="3669594" y="309355"/>
                </a:lnTo>
                <a:lnTo>
                  <a:pt x="3629402" y="287840"/>
                </a:lnTo>
                <a:lnTo>
                  <a:pt x="3588743" y="267026"/>
                </a:lnTo>
                <a:lnTo>
                  <a:pt x="3547628" y="246923"/>
                </a:lnTo>
                <a:lnTo>
                  <a:pt x="3506065" y="227538"/>
                </a:lnTo>
                <a:lnTo>
                  <a:pt x="3464063" y="208881"/>
                </a:lnTo>
                <a:lnTo>
                  <a:pt x="3421632" y="190960"/>
                </a:lnTo>
                <a:lnTo>
                  <a:pt x="3378780" y="173784"/>
                </a:lnTo>
                <a:lnTo>
                  <a:pt x="3335517" y="157361"/>
                </a:lnTo>
                <a:lnTo>
                  <a:pt x="3291852" y="141700"/>
                </a:lnTo>
                <a:lnTo>
                  <a:pt x="3247794" y="126810"/>
                </a:lnTo>
                <a:lnTo>
                  <a:pt x="3203353" y="112700"/>
                </a:lnTo>
                <a:lnTo>
                  <a:pt x="3158536" y="99377"/>
                </a:lnTo>
                <a:lnTo>
                  <a:pt x="3113354" y="86851"/>
                </a:lnTo>
                <a:lnTo>
                  <a:pt x="3067816" y="75131"/>
                </a:lnTo>
                <a:lnTo>
                  <a:pt x="3021930" y="64225"/>
                </a:lnTo>
                <a:lnTo>
                  <a:pt x="2975707" y="54141"/>
                </a:lnTo>
                <a:lnTo>
                  <a:pt x="2929154" y="44889"/>
                </a:lnTo>
                <a:lnTo>
                  <a:pt x="2882281" y="36477"/>
                </a:lnTo>
                <a:lnTo>
                  <a:pt x="2835098" y="28914"/>
                </a:lnTo>
                <a:lnTo>
                  <a:pt x="2787613" y="22208"/>
                </a:lnTo>
                <a:lnTo>
                  <a:pt x="2739836" y="16368"/>
                </a:lnTo>
                <a:lnTo>
                  <a:pt x="2691776" y="11402"/>
                </a:lnTo>
                <a:lnTo>
                  <a:pt x="2643441" y="7320"/>
                </a:lnTo>
                <a:lnTo>
                  <a:pt x="2594841" y="4131"/>
                </a:lnTo>
                <a:lnTo>
                  <a:pt x="2545986" y="1841"/>
                </a:lnTo>
                <a:lnTo>
                  <a:pt x="2496883" y="461"/>
                </a:lnTo>
                <a:lnTo>
                  <a:pt x="2447543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973073" y="1876805"/>
            <a:ext cx="4895215" cy="4639310"/>
          </a:xfrm>
          <a:custGeom>
            <a:avLst/>
            <a:gdLst/>
            <a:ahLst/>
            <a:cxnLst/>
            <a:rect l="l" t="t" r="r" b="b"/>
            <a:pathLst>
              <a:path w="4895215" h="4639309">
                <a:moveTo>
                  <a:pt x="0" y="2319528"/>
                </a:moveTo>
                <a:lnTo>
                  <a:pt x="487" y="2272770"/>
                </a:lnTo>
                <a:lnTo>
                  <a:pt x="1943" y="2226237"/>
                </a:lnTo>
                <a:lnTo>
                  <a:pt x="4358" y="2179938"/>
                </a:lnTo>
                <a:lnTo>
                  <a:pt x="7724" y="2133881"/>
                </a:lnTo>
                <a:lnTo>
                  <a:pt x="12031" y="2088075"/>
                </a:lnTo>
                <a:lnTo>
                  <a:pt x="17270" y="2042530"/>
                </a:lnTo>
                <a:lnTo>
                  <a:pt x="23433" y="1997252"/>
                </a:lnTo>
                <a:lnTo>
                  <a:pt x="30508" y="1952252"/>
                </a:lnTo>
                <a:lnTo>
                  <a:pt x="38489" y="1907537"/>
                </a:lnTo>
                <a:lnTo>
                  <a:pt x="47365" y="1863117"/>
                </a:lnTo>
                <a:lnTo>
                  <a:pt x="57128" y="1819000"/>
                </a:lnTo>
                <a:lnTo>
                  <a:pt x="67767" y="1775195"/>
                </a:lnTo>
                <a:lnTo>
                  <a:pt x="79275" y="1731710"/>
                </a:lnTo>
                <a:lnTo>
                  <a:pt x="91642" y="1688554"/>
                </a:lnTo>
                <a:lnTo>
                  <a:pt x="104859" y="1645735"/>
                </a:lnTo>
                <a:lnTo>
                  <a:pt x="118916" y="1603264"/>
                </a:lnTo>
                <a:lnTo>
                  <a:pt x="133805" y="1561147"/>
                </a:lnTo>
                <a:lnTo>
                  <a:pt x="149516" y="1519394"/>
                </a:lnTo>
                <a:lnTo>
                  <a:pt x="166041" y="1478013"/>
                </a:lnTo>
                <a:lnTo>
                  <a:pt x="183370" y="1437013"/>
                </a:lnTo>
                <a:lnTo>
                  <a:pt x="201494" y="1396403"/>
                </a:lnTo>
                <a:lnTo>
                  <a:pt x="220403" y="1356191"/>
                </a:lnTo>
                <a:lnTo>
                  <a:pt x="240090" y="1316386"/>
                </a:lnTo>
                <a:lnTo>
                  <a:pt x="260544" y="1276997"/>
                </a:lnTo>
                <a:lnTo>
                  <a:pt x="281757" y="1238032"/>
                </a:lnTo>
                <a:lnTo>
                  <a:pt x="303718" y="1199501"/>
                </a:lnTo>
                <a:lnTo>
                  <a:pt x="326420" y="1161410"/>
                </a:lnTo>
                <a:lnTo>
                  <a:pt x="349853" y="1123770"/>
                </a:lnTo>
                <a:lnTo>
                  <a:pt x="374008" y="1086590"/>
                </a:lnTo>
                <a:lnTo>
                  <a:pt x="398876" y="1049876"/>
                </a:lnTo>
                <a:lnTo>
                  <a:pt x="424448" y="1013639"/>
                </a:lnTo>
                <a:lnTo>
                  <a:pt x="450713" y="977887"/>
                </a:lnTo>
                <a:lnTo>
                  <a:pt x="477665" y="942629"/>
                </a:lnTo>
                <a:lnTo>
                  <a:pt x="505292" y="907872"/>
                </a:lnTo>
                <a:lnTo>
                  <a:pt x="533587" y="873627"/>
                </a:lnTo>
                <a:lnTo>
                  <a:pt x="562539" y="839902"/>
                </a:lnTo>
                <a:lnTo>
                  <a:pt x="592140" y="806704"/>
                </a:lnTo>
                <a:lnTo>
                  <a:pt x="622381" y="774044"/>
                </a:lnTo>
                <a:lnTo>
                  <a:pt x="653253" y="741929"/>
                </a:lnTo>
                <a:lnTo>
                  <a:pt x="684746" y="710368"/>
                </a:lnTo>
                <a:lnTo>
                  <a:pt x="716851" y="679370"/>
                </a:lnTo>
                <a:lnTo>
                  <a:pt x="749559" y="648944"/>
                </a:lnTo>
                <a:lnTo>
                  <a:pt x="782862" y="619098"/>
                </a:lnTo>
                <a:lnTo>
                  <a:pt x="816749" y="589841"/>
                </a:lnTo>
                <a:lnTo>
                  <a:pt x="851211" y="561181"/>
                </a:lnTo>
                <a:lnTo>
                  <a:pt x="886241" y="533128"/>
                </a:lnTo>
                <a:lnTo>
                  <a:pt x="921828" y="505689"/>
                </a:lnTo>
                <a:lnTo>
                  <a:pt x="957963" y="478874"/>
                </a:lnTo>
                <a:lnTo>
                  <a:pt x="994637" y="452691"/>
                </a:lnTo>
                <a:lnTo>
                  <a:pt x="1031841" y="427149"/>
                </a:lnTo>
                <a:lnTo>
                  <a:pt x="1069566" y="402257"/>
                </a:lnTo>
                <a:lnTo>
                  <a:pt x="1107803" y="378022"/>
                </a:lnTo>
                <a:lnTo>
                  <a:pt x="1146543" y="354455"/>
                </a:lnTo>
                <a:lnTo>
                  <a:pt x="1185775" y="331563"/>
                </a:lnTo>
                <a:lnTo>
                  <a:pt x="1225493" y="309355"/>
                </a:lnTo>
                <a:lnTo>
                  <a:pt x="1265685" y="287840"/>
                </a:lnTo>
                <a:lnTo>
                  <a:pt x="1306344" y="267026"/>
                </a:lnTo>
                <a:lnTo>
                  <a:pt x="1347459" y="246923"/>
                </a:lnTo>
                <a:lnTo>
                  <a:pt x="1389022" y="227538"/>
                </a:lnTo>
                <a:lnTo>
                  <a:pt x="1431024" y="208881"/>
                </a:lnTo>
                <a:lnTo>
                  <a:pt x="1473455" y="190960"/>
                </a:lnTo>
                <a:lnTo>
                  <a:pt x="1516307" y="173784"/>
                </a:lnTo>
                <a:lnTo>
                  <a:pt x="1559570" y="157361"/>
                </a:lnTo>
                <a:lnTo>
                  <a:pt x="1603235" y="141700"/>
                </a:lnTo>
                <a:lnTo>
                  <a:pt x="1647293" y="126810"/>
                </a:lnTo>
                <a:lnTo>
                  <a:pt x="1691734" y="112700"/>
                </a:lnTo>
                <a:lnTo>
                  <a:pt x="1736551" y="99377"/>
                </a:lnTo>
                <a:lnTo>
                  <a:pt x="1781733" y="86851"/>
                </a:lnTo>
                <a:lnTo>
                  <a:pt x="1827271" y="75131"/>
                </a:lnTo>
                <a:lnTo>
                  <a:pt x="1873157" y="64225"/>
                </a:lnTo>
                <a:lnTo>
                  <a:pt x="1919380" y="54141"/>
                </a:lnTo>
                <a:lnTo>
                  <a:pt x="1965933" y="44889"/>
                </a:lnTo>
                <a:lnTo>
                  <a:pt x="2012806" y="36477"/>
                </a:lnTo>
                <a:lnTo>
                  <a:pt x="2059989" y="28914"/>
                </a:lnTo>
                <a:lnTo>
                  <a:pt x="2107474" y="22208"/>
                </a:lnTo>
                <a:lnTo>
                  <a:pt x="2155251" y="16368"/>
                </a:lnTo>
                <a:lnTo>
                  <a:pt x="2203311" y="11402"/>
                </a:lnTo>
                <a:lnTo>
                  <a:pt x="2251646" y="7320"/>
                </a:lnTo>
                <a:lnTo>
                  <a:pt x="2300246" y="4131"/>
                </a:lnTo>
                <a:lnTo>
                  <a:pt x="2349101" y="1841"/>
                </a:lnTo>
                <a:lnTo>
                  <a:pt x="2398204" y="461"/>
                </a:lnTo>
                <a:lnTo>
                  <a:pt x="2447543" y="0"/>
                </a:lnTo>
                <a:lnTo>
                  <a:pt x="2496883" y="461"/>
                </a:lnTo>
                <a:lnTo>
                  <a:pt x="2545986" y="1841"/>
                </a:lnTo>
                <a:lnTo>
                  <a:pt x="2594841" y="4131"/>
                </a:lnTo>
                <a:lnTo>
                  <a:pt x="2643441" y="7320"/>
                </a:lnTo>
                <a:lnTo>
                  <a:pt x="2691776" y="11402"/>
                </a:lnTo>
                <a:lnTo>
                  <a:pt x="2739836" y="16368"/>
                </a:lnTo>
                <a:lnTo>
                  <a:pt x="2787613" y="22208"/>
                </a:lnTo>
                <a:lnTo>
                  <a:pt x="2835098" y="28914"/>
                </a:lnTo>
                <a:lnTo>
                  <a:pt x="2882281" y="36477"/>
                </a:lnTo>
                <a:lnTo>
                  <a:pt x="2929154" y="44889"/>
                </a:lnTo>
                <a:lnTo>
                  <a:pt x="2975707" y="54141"/>
                </a:lnTo>
                <a:lnTo>
                  <a:pt x="3021930" y="64225"/>
                </a:lnTo>
                <a:lnTo>
                  <a:pt x="3067816" y="75131"/>
                </a:lnTo>
                <a:lnTo>
                  <a:pt x="3113354" y="86851"/>
                </a:lnTo>
                <a:lnTo>
                  <a:pt x="3158536" y="99377"/>
                </a:lnTo>
                <a:lnTo>
                  <a:pt x="3203353" y="112700"/>
                </a:lnTo>
                <a:lnTo>
                  <a:pt x="3247794" y="126810"/>
                </a:lnTo>
                <a:lnTo>
                  <a:pt x="3291852" y="141700"/>
                </a:lnTo>
                <a:lnTo>
                  <a:pt x="3335517" y="157361"/>
                </a:lnTo>
                <a:lnTo>
                  <a:pt x="3378780" y="173784"/>
                </a:lnTo>
                <a:lnTo>
                  <a:pt x="3421632" y="190960"/>
                </a:lnTo>
                <a:lnTo>
                  <a:pt x="3464063" y="208881"/>
                </a:lnTo>
                <a:lnTo>
                  <a:pt x="3506065" y="227538"/>
                </a:lnTo>
                <a:lnTo>
                  <a:pt x="3547628" y="246923"/>
                </a:lnTo>
                <a:lnTo>
                  <a:pt x="3588743" y="267026"/>
                </a:lnTo>
                <a:lnTo>
                  <a:pt x="3629402" y="287840"/>
                </a:lnTo>
                <a:lnTo>
                  <a:pt x="3669594" y="309355"/>
                </a:lnTo>
                <a:lnTo>
                  <a:pt x="3709312" y="331563"/>
                </a:lnTo>
                <a:lnTo>
                  <a:pt x="3748544" y="354455"/>
                </a:lnTo>
                <a:lnTo>
                  <a:pt x="3787284" y="378022"/>
                </a:lnTo>
                <a:lnTo>
                  <a:pt x="3825521" y="402257"/>
                </a:lnTo>
                <a:lnTo>
                  <a:pt x="3863246" y="427149"/>
                </a:lnTo>
                <a:lnTo>
                  <a:pt x="3900450" y="452691"/>
                </a:lnTo>
                <a:lnTo>
                  <a:pt x="3937124" y="478874"/>
                </a:lnTo>
                <a:lnTo>
                  <a:pt x="3973259" y="505689"/>
                </a:lnTo>
                <a:lnTo>
                  <a:pt x="4008846" y="533128"/>
                </a:lnTo>
                <a:lnTo>
                  <a:pt x="4043876" y="561181"/>
                </a:lnTo>
                <a:lnTo>
                  <a:pt x="4078338" y="589841"/>
                </a:lnTo>
                <a:lnTo>
                  <a:pt x="4112225" y="619098"/>
                </a:lnTo>
                <a:lnTo>
                  <a:pt x="4145528" y="648944"/>
                </a:lnTo>
                <a:lnTo>
                  <a:pt x="4178236" y="679370"/>
                </a:lnTo>
                <a:lnTo>
                  <a:pt x="4210341" y="710368"/>
                </a:lnTo>
                <a:lnTo>
                  <a:pt x="4241834" y="741929"/>
                </a:lnTo>
                <a:lnTo>
                  <a:pt x="4272706" y="774044"/>
                </a:lnTo>
                <a:lnTo>
                  <a:pt x="4302947" y="806704"/>
                </a:lnTo>
                <a:lnTo>
                  <a:pt x="4332548" y="839902"/>
                </a:lnTo>
                <a:lnTo>
                  <a:pt x="4361500" y="873627"/>
                </a:lnTo>
                <a:lnTo>
                  <a:pt x="4389795" y="907872"/>
                </a:lnTo>
                <a:lnTo>
                  <a:pt x="4417422" y="942629"/>
                </a:lnTo>
                <a:lnTo>
                  <a:pt x="4444374" y="977887"/>
                </a:lnTo>
                <a:lnTo>
                  <a:pt x="4470639" y="1013639"/>
                </a:lnTo>
                <a:lnTo>
                  <a:pt x="4496211" y="1049876"/>
                </a:lnTo>
                <a:lnTo>
                  <a:pt x="4521079" y="1086590"/>
                </a:lnTo>
                <a:lnTo>
                  <a:pt x="4545234" y="1123770"/>
                </a:lnTo>
                <a:lnTo>
                  <a:pt x="4568667" y="1161410"/>
                </a:lnTo>
                <a:lnTo>
                  <a:pt x="4591369" y="1199501"/>
                </a:lnTo>
                <a:lnTo>
                  <a:pt x="4613330" y="1238032"/>
                </a:lnTo>
                <a:lnTo>
                  <a:pt x="4634543" y="1276997"/>
                </a:lnTo>
                <a:lnTo>
                  <a:pt x="4654997" y="1316386"/>
                </a:lnTo>
                <a:lnTo>
                  <a:pt x="4674684" y="1356191"/>
                </a:lnTo>
                <a:lnTo>
                  <a:pt x="4693593" y="1396403"/>
                </a:lnTo>
                <a:lnTo>
                  <a:pt x="4711717" y="1437013"/>
                </a:lnTo>
                <a:lnTo>
                  <a:pt x="4729046" y="1478013"/>
                </a:lnTo>
                <a:lnTo>
                  <a:pt x="4745571" y="1519394"/>
                </a:lnTo>
                <a:lnTo>
                  <a:pt x="4761282" y="1561147"/>
                </a:lnTo>
                <a:lnTo>
                  <a:pt x="4776171" y="1603264"/>
                </a:lnTo>
                <a:lnTo>
                  <a:pt x="4790228" y="1645735"/>
                </a:lnTo>
                <a:lnTo>
                  <a:pt x="4803445" y="1688554"/>
                </a:lnTo>
                <a:lnTo>
                  <a:pt x="4815812" y="1731710"/>
                </a:lnTo>
                <a:lnTo>
                  <a:pt x="4827320" y="1775195"/>
                </a:lnTo>
                <a:lnTo>
                  <a:pt x="4837959" y="1819000"/>
                </a:lnTo>
                <a:lnTo>
                  <a:pt x="4847722" y="1863117"/>
                </a:lnTo>
                <a:lnTo>
                  <a:pt x="4856598" y="1907537"/>
                </a:lnTo>
                <a:lnTo>
                  <a:pt x="4864579" y="1952252"/>
                </a:lnTo>
                <a:lnTo>
                  <a:pt x="4871654" y="1997252"/>
                </a:lnTo>
                <a:lnTo>
                  <a:pt x="4877817" y="2042530"/>
                </a:lnTo>
                <a:lnTo>
                  <a:pt x="4883056" y="2088075"/>
                </a:lnTo>
                <a:lnTo>
                  <a:pt x="4887363" y="2133881"/>
                </a:lnTo>
                <a:lnTo>
                  <a:pt x="4890729" y="2179938"/>
                </a:lnTo>
                <a:lnTo>
                  <a:pt x="4893144" y="2226237"/>
                </a:lnTo>
                <a:lnTo>
                  <a:pt x="4894600" y="2272770"/>
                </a:lnTo>
                <a:lnTo>
                  <a:pt x="4895088" y="2319528"/>
                </a:lnTo>
                <a:lnTo>
                  <a:pt x="4894600" y="2366285"/>
                </a:lnTo>
                <a:lnTo>
                  <a:pt x="4893144" y="2412818"/>
                </a:lnTo>
                <a:lnTo>
                  <a:pt x="4890729" y="2459117"/>
                </a:lnTo>
                <a:lnTo>
                  <a:pt x="4887363" y="2505174"/>
                </a:lnTo>
                <a:lnTo>
                  <a:pt x="4883056" y="2550980"/>
                </a:lnTo>
                <a:lnTo>
                  <a:pt x="4877817" y="2596525"/>
                </a:lnTo>
                <a:lnTo>
                  <a:pt x="4871654" y="2641803"/>
                </a:lnTo>
                <a:lnTo>
                  <a:pt x="4864579" y="2686803"/>
                </a:lnTo>
                <a:lnTo>
                  <a:pt x="4856598" y="2731518"/>
                </a:lnTo>
                <a:lnTo>
                  <a:pt x="4847722" y="2775938"/>
                </a:lnTo>
                <a:lnTo>
                  <a:pt x="4837959" y="2820055"/>
                </a:lnTo>
                <a:lnTo>
                  <a:pt x="4827320" y="2863860"/>
                </a:lnTo>
                <a:lnTo>
                  <a:pt x="4815812" y="2907345"/>
                </a:lnTo>
                <a:lnTo>
                  <a:pt x="4803445" y="2950501"/>
                </a:lnTo>
                <a:lnTo>
                  <a:pt x="4790228" y="2993320"/>
                </a:lnTo>
                <a:lnTo>
                  <a:pt x="4776171" y="3035791"/>
                </a:lnTo>
                <a:lnTo>
                  <a:pt x="4761282" y="3077908"/>
                </a:lnTo>
                <a:lnTo>
                  <a:pt x="4745571" y="3119661"/>
                </a:lnTo>
                <a:lnTo>
                  <a:pt x="4729046" y="3161042"/>
                </a:lnTo>
                <a:lnTo>
                  <a:pt x="4711717" y="3202042"/>
                </a:lnTo>
                <a:lnTo>
                  <a:pt x="4693593" y="3242652"/>
                </a:lnTo>
                <a:lnTo>
                  <a:pt x="4674684" y="3282864"/>
                </a:lnTo>
                <a:lnTo>
                  <a:pt x="4654997" y="3322669"/>
                </a:lnTo>
                <a:lnTo>
                  <a:pt x="4634543" y="3362058"/>
                </a:lnTo>
                <a:lnTo>
                  <a:pt x="4613330" y="3401023"/>
                </a:lnTo>
                <a:lnTo>
                  <a:pt x="4591369" y="3439554"/>
                </a:lnTo>
                <a:lnTo>
                  <a:pt x="4568667" y="3477645"/>
                </a:lnTo>
                <a:lnTo>
                  <a:pt x="4545234" y="3515285"/>
                </a:lnTo>
                <a:lnTo>
                  <a:pt x="4521079" y="3552465"/>
                </a:lnTo>
                <a:lnTo>
                  <a:pt x="4496211" y="3589179"/>
                </a:lnTo>
                <a:lnTo>
                  <a:pt x="4470639" y="3625416"/>
                </a:lnTo>
                <a:lnTo>
                  <a:pt x="4444374" y="3661168"/>
                </a:lnTo>
                <a:lnTo>
                  <a:pt x="4417422" y="3696426"/>
                </a:lnTo>
                <a:lnTo>
                  <a:pt x="4389795" y="3731183"/>
                </a:lnTo>
                <a:lnTo>
                  <a:pt x="4361500" y="3765428"/>
                </a:lnTo>
                <a:lnTo>
                  <a:pt x="4332548" y="3799153"/>
                </a:lnTo>
                <a:lnTo>
                  <a:pt x="4302947" y="3832351"/>
                </a:lnTo>
                <a:lnTo>
                  <a:pt x="4272706" y="3865011"/>
                </a:lnTo>
                <a:lnTo>
                  <a:pt x="4241834" y="3897126"/>
                </a:lnTo>
                <a:lnTo>
                  <a:pt x="4210341" y="3928687"/>
                </a:lnTo>
                <a:lnTo>
                  <a:pt x="4178236" y="3959685"/>
                </a:lnTo>
                <a:lnTo>
                  <a:pt x="4145528" y="3990111"/>
                </a:lnTo>
                <a:lnTo>
                  <a:pt x="4112225" y="4019957"/>
                </a:lnTo>
                <a:lnTo>
                  <a:pt x="4078338" y="4049214"/>
                </a:lnTo>
                <a:lnTo>
                  <a:pt x="4043876" y="4077874"/>
                </a:lnTo>
                <a:lnTo>
                  <a:pt x="4008846" y="4105927"/>
                </a:lnTo>
                <a:lnTo>
                  <a:pt x="3973259" y="4133366"/>
                </a:lnTo>
                <a:lnTo>
                  <a:pt x="3937124" y="4160181"/>
                </a:lnTo>
                <a:lnTo>
                  <a:pt x="3900450" y="4186364"/>
                </a:lnTo>
                <a:lnTo>
                  <a:pt x="3863246" y="4211906"/>
                </a:lnTo>
                <a:lnTo>
                  <a:pt x="3825521" y="4236798"/>
                </a:lnTo>
                <a:lnTo>
                  <a:pt x="3787284" y="4261033"/>
                </a:lnTo>
                <a:lnTo>
                  <a:pt x="3748544" y="4284600"/>
                </a:lnTo>
                <a:lnTo>
                  <a:pt x="3709312" y="4307492"/>
                </a:lnTo>
                <a:lnTo>
                  <a:pt x="3669594" y="4329700"/>
                </a:lnTo>
                <a:lnTo>
                  <a:pt x="3629402" y="4351215"/>
                </a:lnTo>
                <a:lnTo>
                  <a:pt x="3588743" y="4372029"/>
                </a:lnTo>
                <a:lnTo>
                  <a:pt x="3547628" y="4392132"/>
                </a:lnTo>
                <a:lnTo>
                  <a:pt x="3506065" y="4411517"/>
                </a:lnTo>
                <a:lnTo>
                  <a:pt x="3464063" y="4430174"/>
                </a:lnTo>
                <a:lnTo>
                  <a:pt x="3421632" y="4448095"/>
                </a:lnTo>
                <a:lnTo>
                  <a:pt x="3378780" y="4465271"/>
                </a:lnTo>
                <a:lnTo>
                  <a:pt x="3335517" y="4481694"/>
                </a:lnTo>
                <a:lnTo>
                  <a:pt x="3291852" y="4497355"/>
                </a:lnTo>
                <a:lnTo>
                  <a:pt x="3247794" y="4512245"/>
                </a:lnTo>
                <a:lnTo>
                  <a:pt x="3203353" y="4526355"/>
                </a:lnTo>
                <a:lnTo>
                  <a:pt x="3158536" y="4539678"/>
                </a:lnTo>
                <a:lnTo>
                  <a:pt x="3113354" y="4552204"/>
                </a:lnTo>
                <a:lnTo>
                  <a:pt x="3067816" y="4563924"/>
                </a:lnTo>
                <a:lnTo>
                  <a:pt x="3021930" y="4574830"/>
                </a:lnTo>
                <a:lnTo>
                  <a:pt x="2975707" y="4584914"/>
                </a:lnTo>
                <a:lnTo>
                  <a:pt x="2929154" y="4594166"/>
                </a:lnTo>
                <a:lnTo>
                  <a:pt x="2882281" y="4602578"/>
                </a:lnTo>
                <a:lnTo>
                  <a:pt x="2835098" y="4610141"/>
                </a:lnTo>
                <a:lnTo>
                  <a:pt x="2787613" y="4616847"/>
                </a:lnTo>
                <a:lnTo>
                  <a:pt x="2739836" y="4622687"/>
                </a:lnTo>
                <a:lnTo>
                  <a:pt x="2691776" y="4627653"/>
                </a:lnTo>
                <a:lnTo>
                  <a:pt x="2643441" y="4631735"/>
                </a:lnTo>
                <a:lnTo>
                  <a:pt x="2594841" y="4634924"/>
                </a:lnTo>
                <a:lnTo>
                  <a:pt x="2545986" y="4637214"/>
                </a:lnTo>
                <a:lnTo>
                  <a:pt x="2496883" y="4638594"/>
                </a:lnTo>
                <a:lnTo>
                  <a:pt x="2447543" y="4639056"/>
                </a:lnTo>
                <a:lnTo>
                  <a:pt x="2398204" y="4638594"/>
                </a:lnTo>
                <a:lnTo>
                  <a:pt x="2349101" y="4637214"/>
                </a:lnTo>
                <a:lnTo>
                  <a:pt x="2300246" y="4634924"/>
                </a:lnTo>
                <a:lnTo>
                  <a:pt x="2251646" y="4631735"/>
                </a:lnTo>
                <a:lnTo>
                  <a:pt x="2203311" y="4627653"/>
                </a:lnTo>
                <a:lnTo>
                  <a:pt x="2155251" y="4622687"/>
                </a:lnTo>
                <a:lnTo>
                  <a:pt x="2107474" y="4616847"/>
                </a:lnTo>
                <a:lnTo>
                  <a:pt x="2059989" y="4610141"/>
                </a:lnTo>
                <a:lnTo>
                  <a:pt x="2012806" y="4602578"/>
                </a:lnTo>
                <a:lnTo>
                  <a:pt x="1965933" y="4594166"/>
                </a:lnTo>
                <a:lnTo>
                  <a:pt x="1919380" y="4584914"/>
                </a:lnTo>
                <a:lnTo>
                  <a:pt x="1873157" y="4574830"/>
                </a:lnTo>
                <a:lnTo>
                  <a:pt x="1827271" y="4563924"/>
                </a:lnTo>
                <a:lnTo>
                  <a:pt x="1781733" y="4552204"/>
                </a:lnTo>
                <a:lnTo>
                  <a:pt x="1736551" y="4539678"/>
                </a:lnTo>
                <a:lnTo>
                  <a:pt x="1691734" y="4526355"/>
                </a:lnTo>
                <a:lnTo>
                  <a:pt x="1647293" y="4512245"/>
                </a:lnTo>
                <a:lnTo>
                  <a:pt x="1603235" y="4497355"/>
                </a:lnTo>
                <a:lnTo>
                  <a:pt x="1559570" y="4481694"/>
                </a:lnTo>
                <a:lnTo>
                  <a:pt x="1516307" y="4465271"/>
                </a:lnTo>
                <a:lnTo>
                  <a:pt x="1473455" y="4448095"/>
                </a:lnTo>
                <a:lnTo>
                  <a:pt x="1431024" y="4430174"/>
                </a:lnTo>
                <a:lnTo>
                  <a:pt x="1389022" y="4411517"/>
                </a:lnTo>
                <a:lnTo>
                  <a:pt x="1347459" y="4392132"/>
                </a:lnTo>
                <a:lnTo>
                  <a:pt x="1306344" y="4372029"/>
                </a:lnTo>
                <a:lnTo>
                  <a:pt x="1265685" y="4351215"/>
                </a:lnTo>
                <a:lnTo>
                  <a:pt x="1225493" y="4329700"/>
                </a:lnTo>
                <a:lnTo>
                  <a:pt x="1185775" y="4307492"/>
                </a:lnTo>
                <a:lnTo>
                  <a:pt x="1146543" y="4284600"/>
                </a:lnTo>
                <a:lnTo>
                  <a:pt x="1107803" y="4261033"/>
                </a:lnTo>
                <a:lnTo>
                  <a:pt x="1069566" y="4236798"/>
                </a:lnTo>
                <a:lnTo>
                  <a:pt x="1031841" y="4211906"/>
                </a:lnTo>
                <a:lnTo>
                  <a:pt x="994637" y="4186364"/>
                </a:lnTo>
                <a:lnTo>
                  <a:pt x="957963" y="4160181"/>
                </a:lnTo>
                <a:lnTo>
                  <a:pt x="921828" y="4133366"/>
                </a:lnTo>
                <a:lnTo>
                  <a:pt x="886241" y="4105927"/>
                </a:lnTo>
                <a:lnTo>
                  <a:pt x="851211" y="4077874"/>
                </a:lnTo>
                <a:lnTo>
                  <a:pt x="816749" y="4049214"/>
                </a:lnTo>
                <a:lnTo>
                  <a:pt x="782862" y="4019957"/>
                </a:lnTo>
                <a:lnTo>
                  <a:pt x="749559" y="3990111"/>
                </a:lnTo>
                <a:lnTo>
                  <a:pt x="716851" y="3959685"/>
                </a:lnTo>
                <a:lnTo>
                  <a:pt x="684746" y="3928687"/>
                </a:lnTo>
                <a:lnTo>
                  <a:pt x="653253" y="3897126"/>
                </a:lnTo>
                <a:lnTo>
                  <a:pt x="622381" y="3865011"/>
                </a:lnTo>
                <a:lnTo>
                  <a:pt x="592140" y="3832351"/>
                </a:lnTo>
                <a:lnTo>
                  <a:pt x="562539" y="3799153"/>
                </a:lnTo>
                <a:lnTo>
                  <a:pt x="533587" y="3765428"/>
                </a:lnTo>
                <a:lnTo>
                  <a:pt x="505292" y="3731183"/>
                </a:lnTo>
                <a:lnTo>
                  <a:pt x="477665" y="3696426"/>
                </a:lnTo>
                <a:lnTo>
                  <a:pt x="450713" y="3661168"/>
                </a:lnTo>
                <a:lnTo>
                  <a:pt x="424448" y="3625416"/>
                </a:lnTo>
                <a:lnTo>
                  <a:pt x="398876" y="3589179"/>
                </a:lnTo>
                <a:lnTo>
                  <a:pt x="374008" y="3552465"/>
                </a:lnTo>
                <a:lnTo>
                  <a:pt x="349853" y="3515285"/>
                </a:lnTo>
                <a:lnTo>
                  <a:pt x="326420" y="3477645"/>
                </a:lnTo>
                <a:lnTo>
                  <a:pt x="303718" y="3439554"/>
                </a:lnTo>
                <a:lnTo>
                  <a:pt x="281757" y="3401023"/>
                </a:lnTo>
                <a:lnTo>
                  <a:pt x="260544" y="3362058"/>
                </a:lnTo>
                <a:lnTo>
                  <a:pt x="240090" y="3322669"/>
                </a:lnTo>
                <a:lnTo>
                  <a:pt x="220403" y="3282864"/>
                </a:lnTo>
                <a:lnTo>
                  <a:pt x="201494" y="3242652"/>
                </a:lnTo>
                <a:lnTo>
                  <a:pt x="183370" y="3202042"/>
                </a:lnTo>
                <a:lnTo>
                  <a:pt x="166041" y="3161042"/>
                </a:lnTo>
                <a:lnTo>
                  <a:pt x="149516" y="3119661"/>
                </a:lnTo>
                <a:lnTo>
                  <a:pt x="133805" y="3077908"/>
                </a:lnTo>
                <a:lnTo>
                  <a:pt x="118916" y="3035791"/>
                </a:lnTo>
                <a:lnTo>
                  <a:pt x="104859" y="2993320"/>
                </a:lnTo>
                <a:lnTo>
                  <a:pt x="91642" y="2950501"/>
                </a:lnTo>
                <a:lnTo>
                  <a:pt x="79275" y="2907345"/>
                </a:lnTo>
                <a:lnTo>
                  <a:pt x="67767" y="2863860"/>
                </a:lnTo>
                <a:lnTo>
                  <a:pt x="57128" y="2820055"/>
                </a:lnTo>
                <a:lnTo>
                  <a:pt x="47365" y="2775938"/>
                </a:lnTo>
                <a:lnTo>
                  <a:pt x="38489" y="2731518"/>
                </a:lnTo>
                <a:lnTo>
                  <a:pt x="30508" y="2686803"/>
                </a:lnTo>
                <a:lnTo>
                  <a:pt x="23433" y="2641803"/>
                </a:lnTo>
                <a:lnTo>
                  <a:pt x="17270" y="2596525"/>
                </a:lnTo>
                <a:lnTo>
                  <a:pt x="12031" y="2550980"/>
                </a:lnTo>
                <a:lnTo>
                  <a:pt x="7724" y="2505174"/>
                </a:lnTo>
                <a:lnTo>
                  <a:pt x="4358" y="2459117"/>
                </a:lnTo>
                <a:lnTo>
                  <a:pt x="1943" y="2412818"/>
                </a:lnTo>
                <a:lnTo>
                  <a:pt x="487" y="2366285"/>
                </a:lnTo>
                <a:lnTo>
                  <a:pt x="0" y="2319528"/>
                </a:lnTo>
                <a:close/>
              </a:path>
            </a:pathLst>
          </a:custGeom>
          <a:ln w="5334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689354" y="5809500"/>
            <a:ext cx="3462020" cy="53340"/>
          </a:xfrm>
          <a:custGeom>
            <a:avLst/>
            <a:gdLst/>
            <a:ahLst/>
            <a:cxnLst/>
            <a:rect l="l" t="t" r="r" b="b"/>
            <a:pathLst>
              <a:path w="3462020" h="53339">
                <a:moveTo>
                  <a:pt x="1704581" y="0"/>
                </a:moveTo>
                <a:lnTo>
                  <a:pt x="0" y="0"/>
                </a:lnTo>
                <a:lnTo>
                  <a:pt x="0" y="26657"/>
                </a:lnTo>
                <a:lnTo>
                  <a:pt x="0" y="53327"/>
                </a:lnTo>
                <a:lnTo>
                  <a:pt x="1704581" y="53327"/>
                </a:lnTo>
                <a:lnTo>
                  <a:pt x="1704581" y="26657"/>
                </a:lnTo>
                <a:lnTo>
                  <a:pt x="1704581" y="0"/>
                </a:lnTo>
                <a:close/>
              </a:path>
              <a:path w="3462020" h="53339">
                <a:moveTo>
                  <a:pt x="3461766" y="0"/>
                </a:moveTo>
                <a:lnTo>
                  <a:pt x="1757934" y="0"/>
                </a:lnTo>
                <a:lnTo>
                  <a:pt x="1757934" y="26657"/>
                </a:lnTo>
                <a:lnTo>
                  <a:pt x="1757934" y="53327"/>
                </a:lnTo>
                <a:lnTo>
                  <a:pt x="3461766" y="53327"/>
                </a:lnTo>
                <a:lnTo>
                  <a:pt x="3461766" y="26657"/>
                </a:lnTo>
                <a:lnTo>
                  <a:pt x="34617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447287" y="5549645"/>
            <a:ext cx="288925" cy="287020"/>
          </a:xfrm>
          <a:custGeom>
            <a:avLst/>
            <a:gdLst/>
            <a:ahLst/>
            <a:cxnLst/>
            <a:rect l="l" t="t" r="r" b="b"/>
            <a:pathLst>
              <a:path w="288925" h="287020">
                <a:moveTo>
                  <a:pt x="0" y="286511"/>
                </a:moveTo>
                <a:lnTo>
                  <a:pt x="288797" y="286511"/>
                </a:lnTo>
                <a:lnTo>
                  <a:pt x="288797" y="0"/>
                </a:lnTo>
                <a:lnTo>
                  <a:pt x="0" y="0"/>
                </a:lnTo>
                <a:lnTo>
                  <a:pt x="0" y="286511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420618" y="5549645"/>
            <a:ext cx="315595" cy="287020"/>
          </a:xfrm>
          <a:custGeom>
            <a:avLst/>
            <a:gdLst/>
            <a:ahLst/>
            <a:cxnLst/>
            <a:rect l="l" t="t" r="r" b="b"/>
            <a:pathLst>
              <a:path w="315595" h="287020">
                <a:moveTo>
                  <a:pt x="0" y="286511"/>
                </a:moveTo>
                <a:lnTo>
                  <a:pt x="315467" y="286511"/>
                </a:lnTo>
                <a:lnTo>
                  <a:pt x="315467" y="0"/>
                </a:lnTo>
                <a:lnTo>
                  <a:pt x="0" y="0"/>
                </a:lnTo>
                <a:lnTo>
                  <a:pt x="0" y="286511"/>
                </a:lnTo>
                <a:close/>
              </a:path>
            </a:pathLst>
          </a:custGeom>
          <a:ln w="533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529077" y="5692901"/>
            <a:ext cx="26670" cy="217804"/>
          </a:xfrm>
          <a:custGeom>
            <a:avLst/>
            <a:gdLst/>
            <a:ahLst/>
            <a:cxnLst/>
            <a:rect l="l" t="t" r="r" b="b"/>
            <a:pathLst>
              <a:path w="26669" h="217804">
                <a:moveTo>
                  <a:pt x="13081" y="-26669"/>
                </a:moveTo>
                <a:lnTo>
                  <a:pt x="13081" y="244208"/>
                </a:lnTo>
              </a:path>
            </a:pathLst>
          </a:custGeom>
          <a:ln w="79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4312157" y="5692901"/>
            <a:ext cx="19685" cy="240029"/>
          </a:xfrm>
          <a:custGeom>
            <a:avLst/>
            <a:gdLst/>
            <a:ahLst/>
            <a:cxnLst/>
            <a:rect l="l" t="t" r="r" b="b"/>
            <a:pathLst>
              <a:path w="19685" h="240029">
                <a:moveTo>
                  <a:pt x="9651" y="-26669"/>
                </a:moveTo>
                <a:lnTo>
                  <a:pt x="9651" y="266369"/>
                </a:lnTo>
              </a:path>
            </a:pathLst>
          </a:custGeom>
          <a:ln w="726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420618" y="1876805"/>
            <a:ext cx="0" cy="4638675"/>
          </a:xfrm>
          <a:custGeom>
            <a:avLst/>
            <a:gdLst/>
            <a:ahLst/>
            <a:cxnLst/>
            <a:rect l="l" t="t" r="r" b="b"/>
            <a:pathLst>
              <a:path h="4638675">
                <a:moveTo>
                  <a:pt x="0" y="4638433"/>
                </a:moveTo>
                <a:lnTo>
                  <a:pt x="0" y="0"/>
                </a:lnTo>
              </a:path>
            </a:pathLst>
          </a:custGeom>
          <a:ln w="53340">
            <a:solidFill>
              <a:srgbClr val="619DD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02508" y="4209287"/>
            <a:ext cx="234696" cy="210312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6573774" y="2029205"/>
            <a:ext cx="4895215" cy="4639310"/>
          </a:xfrm>
          <a:custGeom>
            <a:avLst/>
            <a:gdLst/>
            <a:ahLst/>
            <a:cxnLst/>
            <a:rect l="l" t="t" r="r" b="b"/>
            <a:pathLst>
              <a:path w="4895215" h="4639309">
                <a:moveTo>
                  <a:pt x="2447544" y="0"/>
                </a:moveTo>
                <a:lnTo>
                  <a:pt x="2398204" y="461"/>
                </a:lnTo>
                <a:lnTo>
                  <a:pt x="2349101" y="1841"/>
                </a:lnTo>
                <a:lnTo>
                  <a:pt x="2300246" y="4131"/>
                </a:lnTo>
                <a:lnTo>
                  <a:pt x="2251646" y="7320"/>
                </a:lnTo>
                <a:lnTo>
                  <a:pt x="2203311" y="11402"/>
                </a:lnTo>
                <a:lnTo>
                  <a:pt x="2155251" y="16368"/>
                </a:lnTo>
                <a:lnTo>
                  <a:pt x="2107474" y="22208"/>
                </a:lnTo>
                <a:lnTo>
                  <a:pt x="2059989" y="28914"/>
                </a:lnTo>
                <a:lnTo>
                  <a:pt x="2012806" y="36477"/>
                </a:lnTo>
                <a:lnTo>
                  <a:pt x="1965933" y="44889"/>
                </a:lnTo>
                <a:lnTo>
                  <a:pt x="1919380" y="54141"/>
                </a:lnTo>
                <a:lnTo>
                  <a:pt x="1873157" y="64225"/>
                </a:lnTo>
                <a:lnTo>
                  <a:pt x="1827271" y="75131"/>
                </a:lnTo>
                <a:lnTo>
                  <a:pt x="1781733" y="86851"/>
                </a:lnTo>
                <a:lnTo>
                  <a:pt x="1736551" y="99377"/>
                </a:lnTo>
                <a:lnTo>
                  <a:pt x="1691734" y="112700"/>
                </a:lnTo>
                <a:lnTo>
                  <a:pt x="1647293" y="126810"/>
                </a:lnTo>
                <a:lnTo>
                  <a:pt x="1603235" y="141700"/>
                </a:lnTo>
                <a:lnTo>
                  <a:pt x="1559570" y="157361"/>
                </a:lnTo>
                <a:lnTo>
                  <a:pt x="1516307" y="173784"/>
                </a:lnTo>
                <a:lnTo>
                  <a:pt x="1473455" y="190960"/>
                </a:lnTo>
                <a:lnTo>
                  <a:pt x="1431024" y="208881"/>
                </a:lnTo>
                <a:lnTo>
                  <a:pt x="1389022" y="227538"/>
                </a:lnTo>
                <a:lnTo>
                  <a:pt x="1347459" y="246923"/>
                </a:lnTo>
                <a:lnTo>
                  <a:pt x="1306344" y="267026"/>
                </a:lnTo>
                <a:lnTo>
                  <a:pt x="1265685" y="287840"/>
                </a:lnTo>
                <a:lnTo>
                  <a:pt x="1225493" y="309355"/>
                </a:lnTo>
                <a:lnTo>
                  <a:pt x="1185775" y="331563"/>
                </a:lnTo>
                <a:lnTo>
                  <a:pt x="1146543" y="354455"/>
                </a:lnTo>
                <a:lnTo>
                  <a:pt x="1107803" y="378022"/>
                </a:lnTo>
                <a:lnTo>
                  <a:pt x="1069566" y="402257"/>
                </a:lnTo>
                <a:lnTo>
                  <a:pt x="1031841" y="427149"/>
                </a:lnTo>
                <a:lnTo>
                  <a:pt x="994637" y="452691"/>
                </a:lnTo>
                <a:lnTo>
                  <a:pt x="957963" y="478874"/>
                </a:lnTo>
                <a:lnTo>
                  <a:pt x="921828" y="505689"/>
                </a:lnTo>
                <a:lnTo>
                  <a:pt x="886241" y="533128"/>
                </a:lnTo>
                <a:lnTo>
                  <a:pt x="851211" y="561181"/>
                </a:lnTo>
                <a:lnTo>
                  <a:pt x="816749" y="589841"/>
                </a:lnTo>
                <a:lnTo>
                  <a:pt x="782862" y="619098"/>
                </a:lnTo>
                <a:lnTo>
                  <a:pt x="749559" y="648944"/>
                </a:lnTo>
                <a:lnTo>
                  <a:pt x="716851" y="679370"/>
                </a:lnTo>
                <a:lnTo>
                  <a:pt x="684746" y="710368"/>
                </a:lnTo>
                <a:lnTo>
                  <a:pt x="653253" y="741929"/>
                </a:lnTo>
                <a:lnTo>
                  <a:pt x="622381" y="774044"/>
                </a:lnTo>
                <a:lnTo>
                  <a:pt x="592140" y="806704"/>
                </a:lnTo>
                <a:lnTo>
                  <a:pt x="562539" y="839902"/>
                </a:lnTo>
                <a:lnTo>
                  <a:pt x="533587" y="873627"/>
                </a:lnTo>
                <a:lnTo>
                  <a:pt x="505292" y="907872"/>
                </a:lnTo>
                <a:lnTo>
                  <a:pt x="477665" y="942629"/>
                </a:lnTo>
                <a:lnTo>
                  <a:pt x="450713" y="977887"/>
                </a:lnTo>
                <a:lnTo>
                  <a:pt x="424448" y="1013639"/>
                </a:lnTo>
                <a:lnTo>
                  <a:pt x="398876" y="1049876"/>
                </a:lnTo>
                <a:lnTo>
                  <a:pt x="374008" y="1086590"/>
                </a:lnTo>
                <a:lnTo>
                  <a:pt x="349853" y="1123770"/>
                </a:lnTo>
                <a:lnTo>
                  <a:pt x="326420" y="1161410"/>
                </a:lnTo>
                <a:lnTo>
                  <a:pt x="303718" y="1199501"/>
                </a:lnTo>
                <a:lnTo>
                  <a:pt x="281757" y="1238032"/>
                </a:lnTo>
                <a:lnTo>
                  <a:pt x="260544" y="1276997"/>
                </a:lnTo>
                <a:lnTo>
                  <a:pt x="240090" y="1316386"/>
                </a:lnTo>
                <a:lnTo>
                  <a:pt x="220403" y="1356191"/>
                </a:lnTo>
                <a:lnTo>
                  <a:pt x="201494" y="1396403"/>
                </a:lnTo>
                <a:lnTo>
                  <a:pt x="183370" y="1437013"/>
                </a:lnTo>
                <a:lnTo>
                  <a:pt x="166041" y="1478013"/>
                </a:lnTo>
                <a:lnTo>
                  <a:pt x="149516" y="1519394"/>
                </a:lnTo>
                <a:lnTo>
                  <a:pt x="133805" y="1561147"/>
                </a:lnTo>
                <a:lnTo>
                  <a:pt x="118916" y="1603264"/>
                </a:lnTo>
                <a:lnTo>
                  <a:pt x="104859" y="1645735"/>
                </a:lnTo>
                <a:lnTo>
                  <a:pt x="91642" y="1688554"/>
                </a:lnTo>
                <a:lnTo>
                  <a:pt x="79275" y="1731710"/>
                </a:lnTo>
                <a:lnTo>
                  <a:pt x="67767" y="1775195"/>
                </a:lnTo>
                <a:lnTo>
                  <a:pt x="57128" y="1819000"/>
                </a:lnTo>
                <a:lnTo>
                  <a:pt x="47365" y="1863117"/>
                </a:lnTo>
                <a:lnTo>
                  <a:pt x="38489" y="1907537"/>
                </a:lnTo>
                <a:lnTo>
                  <a:pt x="30508" y="1952252"/>
                </a:lnTo>
                <a:lnTo>
                  <a:pt x="23433" y="1997252"/>
                </a:lnTo>
                <a:lnTo>
                  <a:pt x="17270" y="2042530"/>
                </a:lnTo>
                <a:lnTo>
                  <a:pt x="12031" y="2088075"/>
                </a:lnTo>
                <a:lnTo>
                  <a:pt x="7724" y="2133881"/>
                </a:lnTo>
                <a:lnTo>
                  <a:pt x="4358" y="2179938"/>
                </a:lnTo>
                <a:lnTo>
                  <a:pt x="1943" y="2226237"/>
                </a:lnTo>
                <a:lnTo>
                  <a:pt x="487" y="2272770"/>
                </a:lnTo>
                <a:lnTo>
                  <a:pt x="0" y="2319528"/>
                </a:lnTo>
                <a:lnTo>
                  <a:pt x="487" y="2366285"/>
                </a:lnTo>
                <a:lnTo>
                  <a:pt x="1943" y="2412817"/>
                </a:lnTo>
                <a:lnTo>
                  <a:pt x="4358" y="2459116"/>
                </a:lnTo>
                <a:lnTo>
                  <a:pt x="7724" y="2505172"/>
                </a:lnTo>
                <a:lnTo>
                  <a:pt x="12031" y="2550978"/>
                </a:lnTo>
                <a:lnTo>
                  <a:pt x="17270" y="2596523"/>
                </a:lnTo>
                <a:lnTo>
                  <a:pt x="23433" y="2641800"/>
                </a:lnTo>
                <a:lnTo>
                  <a:pt x="30508" y="2686800"/>
                </a:lnTo>
                <a:lnTo>
                  <a:pt x="38489" y="2731514"/>
                </a:lnTo>
                <a:lnTo>
                  <a:pt x="47365" y="2775934"/>
                </a:lnTo>
                <a:lnTo>
                  <a:pt x="57128" y="2820051"/>
                </a:lnTo>
                <a:lnTo>
                  <a:pt x="67767" y="2863856"/>
                </a:lnTo>
                <a:lnTo>
                  <a:pt x="79275" y="2907341"/>
                </a:lnTo>
                <a:lnTo>
                  <a:pt x="91642" y="2950497"/>
                </a:lnTo>
                <a:lnTo>
                  <a:pt x="104859" y="2993315"/>
                </a:lnTo>
                <a:lnTo>
                  <a:pt x="118916" y="3035787"/>
                </a:lnTo>
                <a:lnTo>
                  <a:pt x="133805" y="3077903"/>
                </a:lnTo>
                <a:lnTo>
                  <a:pt x="149516" y="3119656"/>
                </a:lnTo>
                <a:lnTo>
                  <a:pt x="166041" y="3161037"/>
                </a:lnTo>
                <a:lnTo>
                  <a:pt x="183370" y="3202037"/>
                </a:lnTo>
                <a:lnTo>
                  <a:pt x="201494" y="3242647"/>
                </a:lnTo>
                <a:lnTo>
                  <a:pt x="220403" y="3282858"/>
                </a:lnTo>
                <a:lnTo>
                  <a:pt x="240090" y="3322663"/>
                </a:lnTo>
                <a:lnTo>
                  <a:pt x="260544" y="3362052"/>
                </a:lnTo>
                <a:lnTo>
                  <a:pt x="281757" y="3401017"/>
                </a:lnTo>
                <a:lnTo>
                  <a:pt x="303718" y="3439549"/>
                </a:lnTo>
                <a:lnTo>
                  <a:pt x="326420" y="3477639"/>
                </a:lnTo>
                <a:lnTo>
                  <a:pt x="349853" y="3515279"/>
                </a:lnTo>
                <a:lnTo>
                  <a:pt x="374008" y="3552460"/>
                </a:lnTo>
                <a:lnTo>
                  <a:pt x="398876" y="3589173"/>
                </a:lnTo>
                <a:lnTo>
                  <a:pt x="424448" y="3625410"/>
                </a:lnTo>
                <a:lnTo>
                  <a:pt x="450713" y="3661162"/>
                </a:lnTo>
                <a:lnTo>
                  <a:pt x="477665" y="3696421"/>
                </a:lnTo>
                <a:lnTo>
                  <a:pt x="505292" y="3731177"/>
                </a:lnTo>
                <a:lnTo>
                  <a:pt x="533587" y="3765422"/>
                </a:lnTo>
                <a:lnTo>
                  <a:pt x="562539" y="3799148"/>
                </a:lnTo>
                <a:lnTo>
                  <a:pt x="592140" y="3832346"/>
                </a:lnTo>
                <a:lnTo>
                  <a:pt x="622381" y="3865006"/>
                </a:lnTo>
                <a:lnTo>
                  <a:pt x="653253" y="3897121"/>
                </a:lnTo>
                <a:lnTo>
                  <a:pt x="684746" y="3928682"/>
                </a:lnTo>
                <a:lnTo>
                  <a:pt x="716851" y="3959680"/>
                </a:lnTo>
                <a:lnTo>
                  <a:pt x="749559" y="3990106"/>
                </a:lnTo>
                <a:lnTo>
                  <a:pt x="782862" y="4019953"/>
                </a:lnTo>
                <a:lnTo>
                  <a:pt x="816749" y="4049210"/>
                </a:lnTo>
                <a:lnTo>
                  <a:pt x="851211" y="4077870"/>
                </a:lnTo>
                <a:lnTo>
                  <a:pt x="886241" y="4105923"/>
                </a:lnTo>
                <a:lnTo>
                  <a:pt x="921828" y="4133362"/>
                </a:lnTo>
                <a:lnTo>
                  <a:pt x="957963" y="4160177"/>
                </a:lnTo>
                <a:lnTo>
                  <a:pt x="994637" y="4186360"/>
                </a:lnTo>
                <a:lnTo>
                  <a:pt x="1031841" y="4211902"/>
                </a:lnTo>
                <a:lnTo>
                  <a:pt x="1069566" y="4236795"/>
                </a:lnTo>
                <a:lnTo>
                  <a:pt x="1107803" y="4261029"/>
                </a:lnTo>
                <a:lnTo>
                  <a:pt x="1146543" y="4284597"/>
                </a:lnTo>
                <a:lnTo>
                  <a:pt x="1185775" y="4307489"/>
                </a:lnTo>
                <a:lnTo>
                  <a:pt x="1225493" y="4329697"/>
                </a:lnTo>
                <a:lnTo>
                  <a:pt x="1265685" y="4351212"/>
                </a:lnTo>
                <a:lnTo>
                  <a:pt x="1306344" y="4372026"/>
                </a:lnTo>
                <a:lnTo>
                  <a:pt x="1347459" y="4392130"/>
                </a:lnTo>
                <a:lnTo>
                  <a:pt x="1389022" y="4411515"/>
                </a:lnTo>
                <a:lnTo>
                  <a:pt x="1431024" y="4430172"/>
                </a:lnTo>
                <a:lnTo>
                  <a:pt x="1473455" y="4448093"/>
                </a:lnTo>
                <a:lnTo>
                  <a:pt x="1516307" y="4465270"/>
                </a:lnTo>
                <a:lnTo>
                  <a:pt x="1559570" y="4481693"/>
                </a:lnTo>
                <a:lnTo>
                  <a:pt x="1603235" y="4497353"/>
                </a:lnTo>
                <a:lnTo>
                  <a:pt x="1647293" y="4512244"/>
                </a:lnTo>
                <a:lnTo>
                  <a:pt x="1691734" y="4526354"/>
                </a:lnTo>
                <a:lnTo>
                  <a:pt x="1736551" y="4539677"/>
                </a:lnTo>
                <a:lnTo>
                  <a:pt x="1781733" y="4552203"/>
                </a:lnTo>
                <a:lnTo>
                  <a:pt x="1827271" y="4563923"/>
                </a:lnTo>
                <a:lnTo>
                  <a:pt x="1873157" y="4574830"/>
                </a:lnTo>
                <a:lnTo>
                  <a:pt x="1919380" y="4584913"/>
                </a:lnTo>
                <a:lnTo>
                  <a:pt x="1965933" y="4594165"/>
                </a:lnTo>
                <a:lnTo>
                  <a:pt x="2012806" y="4602578"/>
                </a:lnTo>
                <a:lnTo>
                  <a:pt x="2059989" y="4610141"/>
                </a:lnTo>
                <a:lnTo>
                  <a:pt x="2107474" y="4616847"/>
                </a:lnTo>
                <a:lnTo>
                  <a:pt x="2155251" y="4622687"/>
                </a:lnTo>
                <a:lnTo>
                  <a:pt x="2203311" y="4627653"/>
                </a:lnTo>
                <a:lnTo>
                  <a:pt x="2251646" y="4631735"/>
                </a:lnTo>
                <a:lnTo>
                  <a:pt x="2300246" y="4634924"/>
                </a:lnTo>
                <a:lnTo>
                  <a:pt x="2349101" y="4637214"/>
                </a:lnTo>
                <a:lnTo>
                  <a:pt x="2398204" y="4638594"/>
                </a:lnTo>
                <a:lnTo>
                  <a:pt x="2447544" y="4639056"/>
                </a:lnTo>
                <a:lnTo>
                  <a:pt x="2496883" y="4638594"/>
                </a:lnTo>
                <a:lnTo>
                  <a:pt x="2545986" y="4637214"/>
                </a:lnTo>
                <a:lnTo>
                  <a:pt x="2594841" y="4634924"/>
                </a:lnTo>
                <a:lnTo>
                  <a:pt x="2643441" y="4631735"/>
                </a:lnTo>
                <a:lnTo>
                  <a:pt x="2691776" y="4627653"/>
                </a:lnTo>
                <a:lnTo>
                  <a:pt x="2739836" y="4622687"/>
                </a:lnTo>
                <a:lnTo>
                  <a:pt x="2787613" y="4616847"/>
                </a:lnTo>
                <a:lnTo>
                  <a:pt x="2835098" y="4610141"/>
                </a:lnTo>
                <a:lnTo>
                  <a:pt x="2882281" y="4602578"/>
                </a:lnTo>
                <a:lnTo>
                  <a:pt x="2929154" y="4594165"/>
                </a:lnTo>
                <a:lnTo>
                  <a:pt x="2975707" y="4584913"/>
                </a:lnTo>
                <a:lnTo>
                  <a:pt x="3021930" y="4574830"/>
                </a:lnTo>
                <a:lnTo>
                  <a:pt x="3067816" y="4563923"/>
                </a:lnTo>
                <a:lnTo>
                  <a:pt x="3113354" y="4552203"/>
                </a:lnTo>
                <a:lnTo>
                  <a:pt x="3158536" y="4539677"/>
                </a:lnTo>
                <a:lnTo>
                  <a:pt x="3203353" y="4526354"/>
                </a:lnTo>
                <a:lnTo>
                  <a:pt x="3247794" y="4512244"/>
                </a:lnTo>
                <a:lnTo>
                  <a:pt x="3291852" y="4497353"/>
                </a:lnTo>
                <a:lnTo>
                  <a:pt x="3335517" y="4481693"/>
                </a:lnTo>
                <a:lnTo>
                  <a:pt x="3378780" y="4465270"/>
                </a:lnTo>
                <a:lnTo>
                  <a:pt x="3421632" y="4448093"/>
                </a:lnTo>
                <a:lnTo>
                  <a:pt x="3464063" y="4430172"/>
                </a:lnTo>
                <a:lnTo>
                  <a:pt x="3506065" y="4411515"/>
                </a:lnTo>
                <a:lnTo>
                  <a:pt x="3547628" y="4392130"/>
                </a:lnTo>
                <a:lnTo>
                  <a:pt x="3588743" y="4372026"/>
                </a:lnTo>
                <a:lnTo>
                  <a:pt x="3629402" y="4351212"/>
                </a:lnTo>
                <a:lnTo>
                  <a:pt x="3669594" y="4329697"/>
                </a:lnTo>
                <a:lnTo>
                  <a:pt x="3709312" y="4307489"/>
                </a:lnTo>
                <a:lnTo>
                  <a:pt x="3748544" y="4284597"/>
                </a:lnTo>
                <a:lnTo>
                  <a:pt x="3787284" y="4261029"/>
                </a:lnTo>
                <a:lnTo>
                  <a:pt x="3825521" y="4236795"/>
                </a:lnTo>
                <a:lnTo>
                  <a:pt x="3863246" y="4211902"/>
                </a:lnTo>
                <a:lnTo>
                  <a:pt x="3900450" y="4186360"/>
                </a:lnTo>
                <a:lnTo>
                  <a:pt x="3937124" y="4160177"/>
                </a:lnTo>
                <a:lnTo>
                  <a:pt x="3973259" y="4133362"/>
                </a:lnTo>
                <a:lnTo>
                  <a:pt x="4008846" y="4105923"/>
                </a:lnTo>
                <a:lnTo>
                  <a:pt x="4043876" y="4077870"/>
                </a:lnTo>
                <a:lnTo>
                  <a:pt x="4078338" y="4049210"/>
                </a:lnTo>
                <a:lnTo>
                  <a:pt x="4112225" y="4019953"/>
                </a:lnTo>
                <a:lnTo>
                  <a:pt x="4145528" y="3990106"/>
                </a:lnTo>
                <a:lnTo>
                  <a:pt x="4178236" y="3959680"/>
                </a:lnTo>
                <a:lnTo>
                  <a:pt x="4210341" y="3928682"/>
                </a:lnTo>
                <a:lnTo>
                  <a:pt x="4241834" y="3897121"/>
                </a:lnTo>
                <a:lnTo>
                  <a:pt x="4272706" y="3865006"/>
                </a:lnTo>
                <a:lnTo>
                  <a:pt x="4302947" y="3832346"/>
                </a:lnTo>
                <a:lnTo>
                  <a:pt x="4332548" y="3799148"/>
                </a:lnTo>
                <a:lnTo>
                  <a:pt x="4361500" y="3765422"/>
                </a:lnTo>
                <a:lnTo>
                  <a:pt x="4389795" y="3731177"/>
                </a:lnTo>
                <a:lnTo>
                  <a:pt x="4417422" y="3696421"/>
                </a:lnTo>
                <a:lnTo>
                  <a:pt x="4444374" y="3661162"/>
                </a:lnTo>
                <a:lnTo>
                  <a:pt x="4470639" y="3625410"/>
                </a:lnTo>
                <a:lnTo>
                  <a:pt x="4496211" y="3589173"/>
                </a:lnTo>
                <a:lnTo>
                  <a:pt x="4521079" y="3552460"/>
                </a:lnTo>
                <a:lnTo>
                  <a:pt x="4545234" y="3515279"/>
                </a:lnTo>
                <a:lnTo>
                  <a:pt x="4568667" y="3477639"/>
                </a:lnTo>
                <a:lnTo>
                  <a:pt x="4591369" y="3439549"/>
                </a:lnTo>
                <a:lnTo>
                  <a:pt x="4613330" y="3401017"/>
                </a:lnTo>
                <a:lnTo>
                  <a:pt x="4634543" y="3362052"/>
                </a:lnTo>
                <a:lnTo>
                  <a:pt x="4654997" y="3322663"/>
                </a:lnTo>
                <a:lnTo>
                  <a:pt x="4674684" y="3282858"/>
                </a:lnTo>
                <a:lnTo>
                  <a:pt x="4693593" y="3242647"/>
                </a:lnTo>
                <a:lnTo>
                  <a:pt x="4711717" y="3202037"/>
                </a:lnTo>
                <a:lnTo>
                  <a:pt x="4729046" y="3161037"/>
                </a:lnTo>
                <a:lnTo>
                  <a:pt x="4745571" y="3119656"/>
                </a:lnTo>
                <a:lnTo>
                  <a:pt x="4761282" y="3077903"/>
                </a:lnTo>
                <a:lnTo>
                  <a:pt x="4776171" y="3035787"/>
                </a:lnTo>
                <a:lnTo>
                  <a:pt x="4790228" y="2993315"/>
                </a:lnTo>
                <a:lnTo>
                  <a:pt x="4803445" y="2950497"/>
                </a:lnTo>
                <a:lnTo>
                  <a:pt x="4815812" y="2907341"/>
                </a:lnTo>
                <a:lnTo>
                  <a:pt x="4827320" y="2863856"/>
                </a:lnTo>
                <a:lnTo>
                  <a:pt x="4837959" y="2820051"/>
                </a:lnTo>
                <a:lnTo>
                  <a:pt x="4847722" y="2775934"/>
                </a:lnTo>
                <a:lnTo>
                  <a:pt x="4856598" y="2731514"/>
                </a:lnTo>
                <a:lnTo>
                  <a:pt x="4864579" y="2686800"/>
                </a:lnTo>
                <a:lnTo>
                  <a:pt x="4871654" y="2641800"/>
                </a:lnTo>
                <a:lnTo>
                  <a:pt x="4877817" y="2596523"/>
                </a:lnTo>
                <a:lnTo>
                  <a:pt x="4883056" y="2550978"/>
                </a:lnTo>
                <a:lnTo>
                  <a:pt x="4887363" y="2505172"/>
                </a:lnTo>
                <a:lnTo>
                  <a:pt x="4890729" y="2459116"/>
                </a:lnTo>
                <a:lnTo>
                  <a:pt x="4893144" y="2412817"/>
                </a:lnTo>
                <a:lnTo>
                  <a:pt x="4894600" y="2366285"/>
                </a:lnTo>
                <a:lnTo>
                  <a:pt x="4895087" y="2319528"/>
                </a:lnTo>
                <a:lnTo>
                  <a:pt x="4894600" y="2272770"/>
                </a:lnTo>
                <a:lnTo>
                  <a:pt x="4893144" y="2226237"/>
                </a:lnTo>
                <a:lnTo>
                  <a:pt x="4890729" y="2179938"/>
                </a:lnTo>
                <a:lnTo>
                  <a:pt x="4887363" y="2133881"/>
                </a:lnTo>
                <a:lnTo>
                  <a:pt x="4883056" y="2088075"/>
                </a:lnTo>
                <a:lnTo>
                  <a:pt x="4877817" y="2042530"/>
                </a:lnTo>
                <a:lnTo>
                  <a:pt x="4871654" y="1997252"/>
                </a:lnTo>
                <a:lnTo>
                  <a:pt x="4864579" y="1952252"/>
                </a:lnTo>
                <a:lnTo>
                  <a:pt x="4856598" y="1907537"/>
                </a:lnTo>
                <a:lnTo>
                  <a:pt x="4847722" y="1863117"/>
                </a:lnTo>
                <a:lnTo>
                  <a:pt x="4837959" y="1819000"/>
                </a:lnTo>
                <a:lnTo>
                  <a:pt x="4827320" y="1775195"/>
                </a:lnTo>
                <a:lnTo>
                  <a:pt x="4815812" y="1731710"/>
                </a:lnTo>
                <a:lnTo>
                  <a:pt x="4803445" y="1688554"/>
                </a:lnTo>
                <a:lnTo>
                  <a:pt x="4790228" y="1645735"/>
                </a:lnTo>
                <a:lnTo>
                  <a:pt x="4776171" y="1603264"/>
                </a:lnTo>
                <a:lnTo>
                  <a:pt x="4761282" y="1561147"/>
                </a:lnTo>
                <a:lnTo>
                  <a:pt x="4745571" y="1519394"/>
                </a:lnTo>
                <a:lnTo>
                  <a:pt x="4729046" y="1478013"/>
                </a:lnTo>
                <a:lnTo>
                  <a:pt x="4711717" y="1437013"/>
                </a:lnTo>
                <a:lnTo>
                  <a:pt x="4693593" y="1396403"/>
                </a:lnTo>
                <a:lnTo>
                  <a:pt x="4674684" y="1356191"/>
                </a:lnTo>
                <a:lnTo>
                  <a:pt x="4654997" y="1316386"/>
                </a:lnTo>
                <a:lnTo>
                  <a:pt x="4634543" y="1276997"/>
                </a:lnTo>
                <a:lnTo>
                  <a:pt x="4613330" y="1238032"/>
                </a:lnTo>
                <a:lnTo>
                  <a:pt x="4591369" y="1199501"/>
                </a:lnTo>
                <a:lnTo>
                  <a:pt x="4568667" y="1161410"/>
                </a:lnTo>
                <a:lnTo>
                  <a:pt x="4545234" y="1123770"/>
                </a:lnTo>
                <a:lnTo>
                  <a:pt x="4521079" y="1086590"/>
                </a:lnTo>
                <a:lnTo>
                  <a:pt x="4496211" y="1049876"/>
                </a:lnTo>
                <a:lnTo>
                  <a:pt x="4470639" y="1013639"/>
                </a:lnTo>
                <a:lnTo>
                  <a:pt x="4444374" y="977887"/>
                </a:lnTo>
                <a:lnTo>
                  <a:pt x="4417422" y="942629"/>
                </a:lnTo>
                <a:lnTo>
                  <a:pt x="4389795" y="907872"/>
                </a:lnTo>
                <a:lnTo>
                  <a:pt x="4361500" y="873627"/>
                </a:lnTo>
                <a:lnTo>
                  <a:pt x="4332548" y="839902"/>
                </a:lnTo>
                <a:lnTo>
                  <a:pt x="4302947" y="806704"/>
                </a:lnTo>
                <a:lnTo>
                  <a:pt x="4272706" y="774044"/>
                </a:lnTo>
                <a:lnTo>
                  <a:pt x="4241834" y="741929"/>
                </a:lnTo>
                <a:lnTo>
                  <a:pt x="4210341" y="710368"/>
                </a:lnTo>
                <a:lnTo>
                  <a:pt x="4178236" y="679370"/>
                </a:lnTo>
                <a:lnTo>
                  <a:pt x="4145528" y="648944"/>
                </a:lnTo>
                <a:lnTo>
                  <a:pt x="4112225" y="619098"/>
                </a:lnTo>
                <a:lnTo>
                  <a:pt x="4078338" y="589841"/>
                </a:lnTo>
                <a:lnTo>
                  <a:pt x="4043876" y="561181"/>
                </a:lnTo>
                <a:lnTo>
                  <a:pt x="4008846" y="533128"/>
                </a:lnTo>
                <a:lnTo>
                  <a:pt x="3973259" y="505689"/>
                </a:lnTo>
                <a:lnTo>
                  <a:pt x="3937124" y="478874"/>
                </a:lnTo>
                <a:lnTo>
                  <a:pt x="3900450" y="452691"/>
                </a:lnTo>
                <a:lnTo>
                  <a:pt x="3863246" y="427149"/>
                </a:lnTo>
                <a:lnTo>
                  <a:pt x="3825521" y="402257"/>
                </a:lnTo>
                <a:lnTo>
                  <a:pt x="3787284" y="378022"/>
                </a:lnTo>
                <a:lnTo>
                  <a:pt x="3748544" y="354455"/>
                </a:lnTo>
                <a:lnTo>
                  <a:pt x="3709312" y="331563"/>
                </a:lnTo>
                <a:lnTo>
                  <a:pt x="3669594" y="309355"/>
                </a:lnTo>
                <a:lnTo>
                  <a:pt x="3629402" y="287840"/>
                </a:lnTo>
                <a:lnTo>
                  <a:pt x="3588743" y="267026"/>
                </a:lnTo>
                <a:lnTo>
                  <a:pt x="3547628" y="246923"/>
                </a:lnTo>
                <a:lnTo>
                  <a:pt x="3506065" y="227538"/>
                </a:lnTo>
                <a:lnTo>
                  <a:pt x="3464063" y="208881"/>
                </a:lnTo>
                <a:lnTo>
                  <a:pt x="3421632" y="190960"/>
                </a:lnTo>
                <a:lnTo>
                  <a:pt x="3378780" y="173784"/>
                </a:lnTo>
                <a:lnTo>
                  <a:pt x="3335517" y="157361"/>
                </a:lnTo>
                <a:lnTo>
                  <a:pt x="3291852" y="141700"/>
                </a:lnTo>
                <a:lnTo>
                  <a:pt x="3247794" y="126810"/>
                </a:lnTo>
                <a:lnTo>
                  <a:pt x="3203353" y="112700"/>
                </a:lnTo>
                <a:lnTo>
                  <a:pt x="3158536" y="99377"/>
                </a:lnTo>
                <a:lnTo>
                  <a:pt x="3113354" y="86851"/>
                </a:lnTo>
                <a:lnTo>
                  <a:pt x="3067816" y="75131"/>
                </a:lnTo>
                <a:lnTo>
                  <a:pt x="3021930" y="64225"/>
                </a:lnTo>
                <a:lnTo>
                  <a:pt x="2975707" y="54141"/>
                </a:lnTo>
                <a:lnTo>
                  <a:pt x="2929154" y="44889"/>
                </a:lnTo>
                <a:lnTo>
                  <a:pt x="2882281" y="36477"/>
                </a:lnTo>
                <a:lnTo>
                  <a:pt x="2835098" y="28914"/>
                </a:lnTo>
                <a:lnTo>
                  <a:pt x="2787613" y="22208"/>
                </a:lnTo>
                <a:lnTo>
                  <a:pt x="2739836" y="16368"/>
                </a:lnTo>
                <a:lnTo>
                  <a:pt x="2691776" y="11402"/>
                </a:lnTo>
                <a:lnTo>
                  <a:pt x="2643441" y="7320"/>
                </a:lnTo>
                <a:lnTo>
                  <a:pt x="2594841" y="4131"/>
                </a:lnTo>
                <a:lnTo>
                  <a:pt x="2545986" y="1841"/>
                </a:lnTo>
                <a:lnTo>
                  <a:pt x="2496883" y="461"/>
                </a:lnTo>
                <a:lnTo>
                  <a:pt x="2447544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573774" y="2029205"/>
            <a:ext cx="4895215" cy="4639310"/>
          </a:xfrm>
          <a:custGeom>
            <a:avLst/>
            <a:gdLst/>
            <a:ahLst/>
            <a:cxnLst/>
            <a:rect l="l" t="t" r="r" b="b"/>
            <a:pathLst>
              <a:path w="4895215" h="4639309">
                <a:moveTo>
                  <a:pt x="0" y="2319528"/>
                </a:moveTo>
                <a:lnTo>
                  <a:pt x="487" y="2272770"/>
                </a:lnTo>
                <a:lnTo>
                  <a:pt x="1943" y="2226237"/>
                </a:lnTo>
                <a:lnTo>
                  <a:pt x="4358" y="2179938"/>
                </a:lnTo>
                <a:lnTo>
                  <a:pt x="7724" y="2133881"/>
                </a:lnTo>
                <a:lnTo>
                  <a:pt x="12031" y="2088075"/>
                </a:lnTo>
                <a:lnTo>
                  <a:pt x="17270" y="2042530"/>
                </a:lnTo>
                <a:lnTo>
                  <a:pt x="23433" y="1997252"/>
                </a:lnTo>
                <a:lnTo>
                  <a:pt x="30508" y="1952252"/>
                </a:lnTo>
                <a:lnTo>
                  <a:pt x="38489" y="1907537"/>
                </a:lnTo>
                <a:lnTo>
                  <a:pt x="47365" y="1863117"/>
                </a:lnTo>
                <a:lnTo>
                  <a:pt x="57128" y="1819000"/>
                </a:lnTo>
                <a:lnTo>
                  <a:pt x="67767" y="1775195"/>
                </a:lnTo>
                <a:lnTo>
                  <a:pt x="79275" y="1731710"/>
                </a:lnTo>
                <a:lnTo>
                  <a:pt x="91642" y="1688554"/>
                </a:lnTo>
                <a:lnTo>
                  <a:pt x="104859" y="1645735"/>
                </a:lnTo>
                <a:lnTo>
                  <a:pt x="118916" y="1603264"/>
                </a:lnTo>
                <a:lnTo>
                  <a:pt x="133805" y="1561147"/>
                </a:lnTo>
                <a:lnTo>
                  <a:pt x="149516" y="1519394"/>
                </a:lnTo>
                <a:lnTo>
                  <a:pt x="166041" y="1478013"/>
                </a:lnTo>
                <a:lnTo>
                  <a:pt x="183370" y="1437013"/>
                </a:lnTo>
                <a:lnTo>
                  <a:pt x="201494" y="1396403"/>
                </a:lnTo>
                <a:lnTo>
                  <a:pt x="220403" y="1356191"/>
                </a:lnTo>
                <a:lnTo>
                  <a:pt x="240090" y="1316386"/>
                </a:lnTo>
                <a:lnTo>
                  <a:pt x="260544" y="1276997"/>
                </a:lnTo>
                <a:lnTo>
                  <a:pt x="281757" y="1238032"/>
                </a:lnTo>
                <a:lnTo>
                  <a:pt x="303718" y="1199501"/>
                </a:lnTo>
                <a:lnTo>
                  <a:pt x="326420" y="1161410"/>
                </a:lnTo>
                <a:lnTo>
                  <a:pt x="349853" y="1123770"/>
                </a:lnTo>
                <a:lnTo>
                  <a:pt x="374008" y="1086590"/>
                </a:lnTo>
                <a:lnTo>
                  <a:pt x="398876" y="1049876"/>
                </a:lnTo>
                <a:lnTo>
                  <a:pt x="424448" y="1013639"/>
                </a:lnTo>
                <a:lnTo>
                  <a:pt x="450713" y="977887"/>
                </a:lnTo>
                <a:lnTo>
                  <a:pt x="477665" y="942629"/>
                </a:lnTo>
                <a:lnTo>
                  <a:pt x="505292" y="907872"/>
                </a:lnTo>
                <a:lnTo>
                  <a:pt x="533587" y="873627"/>
                </a:lnTo>
                <a:lnTo>
                  <a:pt x="562539" y="839902"/>
                </a:lnTo>
                <a:lnTo>
                  <a:pt x="592140" y="806704"/>
                </a:lnTo>
                <a:lnTo>
                  <a:pt x="622381" y="774044"/>
                </a:lnTo>
                <a:lnTo>
                  <a:pt x="653253" y="741929"/>
                </a:lnTo>
                <a:lnTo>
                  <a:pt x="684746" y="710368"/>
                </a:lnTo>
                <a:lnTo>
                  <a:pt x="716851" y="679370"/>
                </a:lnTo>
                <a:lnTo>
                  <a:pt x="749559" y="648944"/>
                </a:lnTo>
                <a:lnTo>
                  <a:pt x="782862" y="619098"/>
                </a:lnTo>
                <a:lnTo>
                  <a:pt x="816749" y="589841"/>
                </a:lnTo>
                <a:lnTo>
                  <a:pt x="851211" y="561181"/>
                </a:lnTo>
                <a:lnTo>
                  <a:pt x="886241" y="533128"/>
                </a:lnTo>
                <a:lnTo>
                  <a:pt x="921828" y="505689"/>
                </a:lnTo>
                <a:lnTo>
                  <a:pt x="957963" y="478874"/>
                </a:lnTo>
                <a:lnTo>
                  <a:pt x="994637" y="452691"/>
                </a:lnTo>
                <a:lnTo>
                  <a:pt x="1031841" y="427149"/>
                </a:lnTo>
                <a:lnTo>
                  <a:pt x="1069566" y="402257"/>
                </a:lnTo>
                <a:lnTo>
                  <a:pt x="1107803" y="378022"/>
                </a:lnTo>
                <a:lnTo>
                  <a:pt x="1146543" y="354455"/>
                </a:lnTo>
                <a:lnTo>
                  <a:pt x="1185775" y="331563"/>
                </a:lnTo>
                <a:lnTo>
                  <a:pt x="1225493" y="309355"/>
                </a:lnTo>
                <a:lnTo>
                  <a:pt x="1265685" y="287840"/>
                </a:lnTo>
                <a:lnTo>
                  <a:pt x="1306344" y="267026"/>
                </a:lnTo>
                <a:lnTo>
                  <a:pt x="1347459" y="246923"/>
                </a:lnTo>
                <a:lnTo>
                  <a:pt x="1389022" y="227538"/>
                </a:lnTo>
                <a:lnTo>
                  <a:pt x="1431024" y="208881"/>
                </a:lnTo>
                <a:lnTo>
                  <a:pt x="1473455" y="190960"/>
                </a:lnTo>
                <a:lnTo>
                  <a:pt x="1516307" y="173784"/>
                </a:lnTo>
                <a:lnTo>
                  <a:pt x="1559570" y="157361"/>
                </a:lnTo>
                <a:lnTo>
                  <a:pt x="1603235" y="141700"/>
                </a:lnTo>
                <a:lnTo>
                  <a:pt x="1647293" y="126810"/>
                </a:lnTo>
                <a:lnTo>
                  <a:pt x="1691734" y="112700"/>
                </a:lnTo>
                <a:lnTo>
                  <a:pt x="1736551" y="99377"/>
                </a:lnTo>
                <a:lnTo>
                  <a:pt x="1781733" y="86851"/>
                </a:lnTo>
                <a:lnTo>
                  <a:pt x="1827271" y="75131"/>
                </a:lnTo>
                <a:lnTo>
                  <a:pt x="1873157" y="64225"/>
                </a:lnTo>
                <a:lnTo>
                  <a:pt x="1919380" y="54141"/>
                </a:lnTo>
                <a:lnTo>
                  <a:pt x="1965933" y="44889"/>
                </a:lnTo>
                <a:lnTo>
                  <a:pt x="2012806" y="36477"/>
                </a:lnTo>
                <a:lnTo>
                  <a:pt x="2059989" y="28914"/>
                </a:lnTo>
                <a:lnTo>
                  <a:pt x="2107474" y="22208"/>
                </a:lnTo>
                <a:lnTo>
                  <a:pt x="2155251" y="16368"/>
                </a:lnTo>
                <a:lnTo>
                  <a:pt x="2203311" y="11402"/>
                </a:lnTo>
                <a:lnTo>
                  <a:pt x="2251646" y="7320"/>
                </a:lnTo>
                <a:lnTo>
                  <a:pt x="2300246" y="4131"/>
                </a:lnTo>
                <a:lnTo>
                  <a:pt x="2349101" y="1841"/>
                </a:lnTo>
                <a:lnTo>
                  <a:pt x="2398204" y="461"/>
                </a:lnTo>
                <a:lnTo>
                  <a:pt x="2447544" y="0"/>
                </a:lnTo>
                <a:lnTo>
                  <a:pt x="2496883" y="461"/>
                </a:lnTo>
                <a:lnTo>
                  <a:pt x="2545986" y="1841"/>
                </a:lnTo>
                <a:lnTo>
                  <a:pt x="2594841" y="4131"/>
                </a:lnTo>
                <a:lnTo>
                  <a:pt x="2643441" y="7320"/>
                </a:lnTo>
                <a:lnTo>
                  <a:pt x="2691776" y="11402"/>
                </a:lnTo>
                <a:lnTo>
                  <a:pt x="2739836" y="16368"/>
                </a:lnTo>
                <a:lnTo>
                  <a:pt x="2787613" y="22208"/>
                </a:lnTo>
                <a:lnTo>
                  <a:pt x="2835098" y="28914"/>
                </a:lnTo>
                <a:lnTo>
                  <a:pt x="2882281" y="36477"/>
                </a:lnTo>
                <a:lnTo>
                  <a:pt x="2929154" y="44889"/>
                </a:lnTo>
                <a:lnTo>
                  <a:pt x="2975707" y="54141"/>
                </a:lnTo>
                <a:lnTo>
                  <a:pt x="3021930" y="64225"/>
                </a:lnTo>
                <a:lnTo>
                  <a:pt x="3067816" y="75131"/>
                </a:lnTo>
                <a:lnTo>
                  <a:pt x="3113354" y="86851"/>
                </a:lnTo>
                <a:lnTo>
                  <a:pt x="3158536" y="99377"/>
                </a:lnTo>
                <a:lnTo>
                  <a:pt x="3203353" y="112700"/>
                </a:lnTo>
                <a:lnTo>
                  <a:pt x="3247794" y="126810"/>
                </a:lnTo>
                <a:lnTo>
                  <a:pt x="3291852" y="141700"/>
                </a:lnTo>
                <a:lnTo>
                  <a:pt x="3335517" y="157361"/>
                </a:lnTo>
                <a:lnTo>
                  <a:pt x="3378780" y="173784"/>
                </a:lnTo>
                <a:lnTo>
                  <a:pt x="3421632" y="190960"/>
                </a:lnTo>
                <a:lnTo>
                  <a:pt x="3464063" y="208881"/>
                </a:lnTo>
                <a:lnTo>
                  <a:pt x="3506065" y="227538"/>
                </a:lnTo>
                <a:lnTo>
                  <a:pt x="3547628" y="246923"/>
                </a:lnTo>
                <a:lnTo>
                  <a:pt x="3588743" y="267026"/>
                </a:lnTo>
                <a:lnTo>
                  <a:pt x="3629402" y="287840"/>
                </a:lnTo>
                <a:lnTo>
                  <a:pt x="3669594" y="309355"/>
                </a:lnTo>
                <a:lnTo>
                  <a:pt x="3709312" y="331563"/>
                </a:lnTo>
                <a:lnTo>
                  <a:pt x="3748544" y="354455"/>
                </a:lnTo>
                <a:lnTo>
                  <a:pt x="3787284" y="378022"/>
                </a:lnTo>
                <a:lnTo>
                  <a:pt x="3825521" y="402257"/>
                </a:lnTo>
                <a:lnTo>
                  <a:pt x="3863246" y="427149"/>
                </a:lnTo>
                <a:lnTo>
                  <a:pt x="3900450" y="452691"/>
                </a:lnTo>
                <a:lnTo>
                  <a:pt x="3937124" y="478874"/>
                </a:lnTo>
                <a:lnTo>
                  <a:pt x="3973259" y="505689"/>
                </a:lnTo>
                <a:lnTo>
                  <a:pt x="4008846" y="533128"/>
                </a:lnTo>
                <a:lnTo>
                  <a:pt x="4043876" y="561181"/>
                </a:lnTo>
                <a:lnTo>
                  <a:pt x="4078338" y="589841"/>
                </a:lnTo>
                <a:lnTo>
                  <a:pt x="4112225" y="619098"/>
                </a:lnTo>
                <a:lnTo>
                  <a:pt x="4145528" y="648944"/>
                </a:lnTo>
                <a:lnTo>
                  <a:pt x="4178236" y="679370"/>
                </a:lnTo>
                <a:lnTo>
                  <a:pt x="4210341" y="710368"/>
                </a:lnTo>
                <a:lnTo>
                  <a:pt x="4241834" y="741929"/>
                </a:lnTo>
                <a:lnTo>
                  <a:pt x="4272706" y="774044"/>
                </a:lnTo>
                <a:lnTo>
                  <a:pt x="4302947" y="806704"/>
                </a:lnTo>
                <a:lnTo>
                  <a:pt x="4332548" y="839902"/>
                </a:lnTo>
                <a:lnTo>
                  <a:pt x="4361500" y="873627"/>
                </a:lnTo>
                <a:lnTo>
                  <a:pt x="4389795" y="907872"/>
                </a:lnTo>
                <a:lnTo>
                  <a:pt x="4417422" y="942629"/>
                </a:lnTo>
                <a:lnTo>
                  <a:pt x="4444374" y="977887"/>
                </a:lnTo>
                <a:lnTo>
                  <a:pt x="4470639" y="1013639"/>
                </a:lnTo>
                <a:lnTo>
                  <a:pt x="4496211" y="1049876"/>
                </a:lnTo>
                <a:lnTo>
                  <a:pt x="4521079" y="1086590"/>
                </a:lnTo>
                <a:lnTo>
                  <a:pt x="4545234" y="1123770"/>
                </a:lnTo>
                <a:lnTo>
                  <a:pt x="4568667" y="1161410"/>
                </a:lnTo>
                <a:lnTo>
                  <a:pt x="4591369" y="1199501"/>
                </a:lnTo>
                <a:lnTo>
                  <a:pt x="4613330" y="1238032"/>
                </a:lnTo>
                <a:lnTo>
                  <a:pt x="4634543" y="1276997"/>
                </a:lnTo>
                <a:lnTo>
                  <a:pt x="4654997" y="1316386"/>
                </a:lnTo>
                <a:lnTo>
                  <a:pt x="4674684" y="1356191"/>
                </a:lnTo>
                <a:lnTo>
                  <a:pt x="4693593" y="1396403"/>
                </a:lnTo>
                <a:lnTo>
                  <a:pt x="4711717" y="1437013"/>
                </a:lnTo>
                <a:lnTo>
                  <a:pt x="4729046" y="1478013"/>
                </a:lnTo>
                <a:lnTo>
                  <a:pt x="4745571" y="1519394"/>
                </a:lnTo>
                <a:lnTo>
                  <a:pt x="4761282" y="1561147"/>
                </a:lnTo>
                <a:lnTo>
                  <a:pt x="4776171" y="1603264"/>
                </a:lnTo>
                <a:lnTo>
                  <a:pt x="4790228" y="1645735"/>
                </a:lnTo>
                <a:lnTo>
                  <a:pt x="4803445" y="1688554"/>
                </a:lnTo>
                <a:lnTo>
                  <a:pt x="4815812" y="1731710"/>
                </a:lnTo>
                <a:lnTo>
                  <a:pt x="4827320" y="1775195"/>
                </a:lnTo>
                <a:lnTo>
                  <a:pt x="4837959" y="1819000"/>
                </a:lnTo>
                <a:lnTo>
                  <a:pt x="4847722" y="1863117"/>
                </a:lnTo>
                <a:lnTo>
                  <a:pt x="4856598" y="1907537"/>
                </a:lnTo>
                <a:lnTo>
                  <a:pt x="4864579" y="1952252"/>
                </a:lnTo>
                <a:lnTo>
                  <a:pt x="4871654" y="1997252"/>
                </a:lnTo>
                <a:lnTo>
                  <a:pt x="4877817" y="2042530"/>
                </a:lnTo>
                <a:lnTo>
                  <a:pt x="4883056" y="2088075"/>
                </a:lnTo>
                <a:lnTo>
                  <a:pt x="4887363" y="2133881"/>
                </a:lnTo>
                <a:lnTo>
                  <a:pt x="4890729" y="2179938"/>
                </a:lnTo>
                <a:lnTo>
                  <a:pt x="4893144" y="2226237"/>
                </a:lnTo>
                <a:lnTo>
                  <a:pt x="4894600" y="2272770"/>
                </a:lnTo>
                <a:lnTo>
                  <a:pt x="4895087" y="2319528"/>
                </a:lnTo>
                <a:lnTo>
                  <a:pt x="4894600" y="2366285"/>
                </a:lnTo>
                <a:lnTo>
                  <a:pt x="4893144" y="2412817"/>
                </a:lnTo>
                <a:lnTo>
                  <a:pt x="4890729" y="2459116"/>
                </a:lnTo>
                <a:lnTo>
                  <a:pt x="4887363" y="2505172"/>
                </a:lnTo>
                <a:lnTo>
                  <a:pt x="4883056" y="2550978"/>
                </a:lnTo>
                <a:lnTo>
                  <a:pt x="4877817" y="2596523"/>
                </a:lnTo>
                <a:lnTo>
                  <a:pt x="4871654" y="2641800"/>
                </a:lnTo>
                <a:lnTo>
                  <a:pt x="4864579" y="2686800"/>
                </a:lnTo>
                <a:lnTo>
                  <a:pt x="4856598" y="2731514"/>
                </a:lnTo>
                <a:lnTo>
                  <a:pt x="4847722" y="2775934"/>
                </a:lnTo>
                <a:lnTo>
                  <a:pt x="4837959" y="2820051"/>
                </a:lnTo>
                <a:lnTo>
                  <a:pt x="4827320" y="2863856"/>
                </a:lnTo>
                <a:lnTo>
                  <a:pt x="4815812" y="2907341"/>
                </a:lnTo>
                <a:lnTo>
                  <a:pt x="4803445" y="2950497"/>
                </a:lnTo>
                <a:lnTo>
                  <a:pt x="4790228" y="2993315"/>
                </a:lnTo>
                <a:lnTo>
                  <a:pt x="4776171" y="3035787"/>
                </a:lnTo>
                <a:lnTo>
                  <a:pt x="4761282" y="3077903"/>
                </a:lnTo>
                <a:lnTo>
                  <a:pt x="4745571" y="3119656"/>
                </a:lnTo>
                <a:lnTo>
                  <a:pt x="4729046" y="3161037"/>
                </a:lnTo>
                <a:lnTo>
                  <a:pt x="4711717" y="3202037"/>
                </a:lnTo>
                <a:lnTo>
                  <a:pt x="4693593" y="3242647"/>
                </a:lnTo>
                <a:lnTo>
                  <a:pt x="4674684" y="3282858"/>
                </a:lnTo>
                <a:lnTo>
                  <a:pt x="4654997" y="3322663"/>
                </a:lnTo>
                <a:lnTo>
                  <a:pt x="4634543" y="3362052"/>
                </a:lnTo>
                <a:lnTo>
                  <a:pt x="4613330" y="3401017"/>
                </a:lnTo>
                <a:lnTo>
                  <a:pt x="4591369" y="3439549"/>
                </a:lnTo>
                <a:lnTo>
                  <a:pt x="4568667" y="3477639"/>
                </a:lnTo>
                <a:lnTo>
                  <a:pt x="4545234" y="3515279"/>
                </a:lnTo>
                <a:lnTo>
                  <a:pt x="4521079" y="3552460"/>
                </a:lnTo>
                <a:lnTo>
                  <a:pt x="4496211" y="3589173"/>
                </a:lnTo>
                <a:lnTo>
                  <a:pt x="4470639" y="3625410"/>
                </a:lnTo>
                <a:lnTo>
                  <a:pt x="4444374" y="3661162"/>
                </a:lnTo>
                <a:lnTo>
                  <a:pt x="4417422" y="3696421"/>
                </a:lnTo>
                <a:lnTo>
                  <a:pt x="4389795" y="3731177"/>
                </a:lnTo>
                <a:lnTo>
                  <a:pt x="4361500" y="3765422"/>
                </a:lnTo>
                <a:lnTo>
                  <a:pt x="4332548" y="3799148"/>
                </a:lnTo>
                <a:lnTo>
                  <a:pt x="4302947" y="3832346"/>
                </a:lnTo>
                <a:lnTo>
                  <a:pt x="4272706" y="3865006"/>
                </a:lnTo>
                <a:lnTo>
                  <a:pt x="4241834" y="3897121"/>
                </a:lnTo>
                <a:lnTo>
                  <a:pt x="4210341" y="3928682"/>
                </a:lnTo>
                <a:lnTo>
                  <a:pt x="4178236" y="3959680"/>
                </a:lnTo>
                <a:lnTo>
                  <a:pt x="4145528" y="3990106"/>
                </a:lnTo>
                <a:lnTo>
                  <a:pt x="4112225" y="4019953"/>
                </a:lnTo>
                <a:lnTo>
                  <a:pt x="4078338" y="4049210"/>
                </a:lnTo>
                <a:lnTo>
                  <a:pt x="4043876" y="4077870"/>
                </a:lnTo>
                <a:lnTo>
                  <a:pt x="4008846" y="4105923"/>
                </a:lnTo>
                <a:lnTo>
                  <a:pt x="3973259" y="4133362"/>
                </a:lnTo>
                <a:lnTo>
                  <a:pt x="3937124" y="4160177"/>
                </a:lnTo>
                <a:lnTo>
                  <a:pt x="3900450" y="4186360"/>
                </a:lnTo>
                <a:lnTo>
                  <a:pt x="3863246" y="4211902"/>
                </a:lnTo>
                <a:lnTo>
                  <a:pt x="3825521" y="4236795"/>
                </a:lnTo>
                <a:lnTo>
                  <a:pt x="3787284" y="4261029"/>
                </a:lnTo>
                <a:lnTo>
                  <a:pt x="3748544" y="4284597"/>
                </a:lnTo>
                <a:lnTo>
                  <a:pt x="3709312" y="4307489"/>
                </a:lnTo>
                <a:lnTo>
                  <a:pt x="3669594" y="4329697"/>
                </a:lnTo>
                <a:lnTo>
                  <a:pt x="3629402" y="4351212"/>
                </a:lnTo>
                <a:lnTo>
                  <a:pt x="3588743" y="4372026"/>
                </a:lnTo>
                <a:lnTo>
                  <a:pt x="3547628" y="4392130"/>
                </a:lnTo>
                <a:lnTo>
                  <a:pt x="3506065" y="4411515"/>
                </a:lnTo>
                <a:lnTo>
                  <a:pt x="3464063" y="4430172"/>
                </a:lnTo>
                <a:lnTo>
                  <a:pt x="3421632" y="4448093"/>
                </a:lnTo>
                <a:lnTo>
                  <a:pt x="3378780" y="4465270"/>
                </a:lnTo>
                <a:lnTo>
                  <a:pt x="3335517" y="4481693"/>
                </a:lnTo>
                <a:lnTo>
                  <a:pt x="3291852" y="4497353"/>
                </a:lnTo>
                <a:lnTo>
                  <a:pt x="3247794" y="4512244"/>
                </a:lnTo>
                <a:lnTo>
                  <a:pt x="3203353" y="4526354"/>
                </a:lnTo>
                <a:lnTo>
                  <a:pt x="3158536" y="4539677"/>
                </a:lnTo>
                <a:lnTo>
                  <a:pt x="3113354" y="4552203"/>
                </a:lnTo>
                <a:lnTo>
                  <a:pt x="3067816" y="4563923"/>
                </a:lnTo>
                <a:lnTo>
                  <a:pt x="3021930" y="4574830"/>
                </a:lnTo>
                <a:lnTo>
                  <a:pt x="2975707" y="4584913"/>
                </a:lnTo>
                <a:lnTo>
                  <a:pt x="2929154" y="4594165"/>
                </a:lnTo>
                <a:lnTo>
                  <a:pt x="2882281" y="4602578"/>
                </a:lnTo>
                <a:lnTo>
                  <a:pt x="2835098" y="4610141"/>
                </a:lnTo>
                <a:lnTo>
                  <a:pt x="2787613" y="4616847"/>
                </a:lnTo>
                <a:lnTo>
                  <a:pt x="2739836" y="4622687"/>
                </a:lnTo>
                <a:lnTo>
                  <a:pt x="2691776" y="4627653"/>
                </a:lnTo>
                <a:lnTo>
                  <a:pt x="2643441" y="4631735"/>
                </a:lnTo>
                <a:lnTo>
                  <a:pt x="2594841" y="4634924"/>
                </a:lnTo>
                <a:lnTo>
                  <a:pt x="2545986" y="4637214"/>
                </a:lnTo>
                <a:lnTo>
                  <a:pt x="2496883" y="4638594"/>
                </a:lnTo>
                <a:lnTo>
                  <a:pt x="2447544" y="4639056"/>
                </a:lnTo>
                <a:lnTo>
                  <a:pt x="2398204" y="4638594"/>
                </a:lnTo>
                <a:lnTo>
                  <a:pt x="2349101" y="4637214"/>
                </a:lnTo>
                <a:lnTo>
                  <a:pt x="2300246" y="4634924"/>
                </a:lnTo>
                <a:lnTo>
                  <a:pt x="2251646" y="4631735"/>
                </a:lnTo>
                <a:lnTo>
                  <a:pt x="2203311" y="4627653"/>
                </a:lnTo>
                <a:lnTo>
                  <a:pt x="2155251" y="4622687"/>
                </a:lnTo>
                <a:lnTo>
                  <a:pt x="2107474" y="4616847"/>
                </a:lnTo>
                <a:lnTo>
                  <a:pt x="2059989" y="4610141"/>
                </a:lnTo>
                <a:lnTo>
                  <a:pt x="2012806" y="4602578"/>
                </a:lnTo>
                <a:lnTo>
                  <a:pt x="1965933" y="4594165"/>
                </a:lnTo>
                <a:lnTo>
                  <a:pt x="1919380" y="4584913"/>
                </a:lnTo>
                <a:lnTo>
                  <a:pt x="1873157" y="4574830"/>
                </a:lnTo>
                <a:lnTo>
                  <a:pt x="1827271" y="4563923"/>
                </a:lnTo>
                <a:lnTo>
                  <a:pt x="1781733" y="4552203"/>
                </a:lnTo>
                <a:lnTo>
                  <a:pt x="1736551" y="4539677"/>
                </a:lnTo>
                <a:lnTo>
                  <a:pt x="1691734" y="4526354"/>
                </a:lnTo>
                <a:lnTo>
                  <a:pt x="1647293" y="4512244"/>
                </a:lnTo>
                <a:lnTo>
                  <a:pt x="1603235" y="4497353"/>
                </a:lnTo>
                <a:lnTo>
                  <a:pt x="1559570" y="4481693"/>
                </a:lnTo>
                <a:lnTo>
                  <a:pt x="1516307" y="4465270"/>
                </a:lnTo>
                <a:lnTo>
                  <a:pt x="1473455" y="4448093"/>
                </a:lnTo>
                <a:lnTo>
                  <a:pt x="1431024" y="4430172"/>
                </a:lnTo>
                <a:lnTo>
                  <a:pt x="1389022" y="4411515"/>
                </a:lnTo>
                <a:lnTo>
                  <a:pt x="1347459" y="4392130"/>
                </a:lnTo>
                <a:lnTo>
                  <a:pt x="1306344" y="4372026"/>
                </a:lnTo>
                <a:lnTo>
                  <a:pt x="1265685" y="4351212"/>
                </a:lnTo>
                <a:lnTo>
                  <a:pt x="1225493" y="4329697"/>
                </a:lnTo>
                <a:lnTo>
                  <a:pt x="1185775" y="4307489"/>
                </a:lnTo>
                <a:lnTo>
                  <a:pt x="1146543" y="4284597"/>
                </a:lnTo>
                <a:lnTo>
                  <a:pt x="1107803" y="4261029"/>
                </a:lnTo>
                <a:lnTo>
                  <a:pt x="1069566" y="4236795"/>
                </a:lnTo>
                <a:lnTo>
                  <a:pt x="1031841" y="4211902"/>
                </a:lnTo>
                <a:lnTo>
                  <a:pt x="994637" y="4186360"/>
                </a:lnTo>
                <a:lnTo>
                  <a:pt x="957963" y="4160177"/>
                </a:lnTo>
                <a:lnTo>
                  <a:pt x="921828" y="4133362"/>
                </a:lnTo>
                <a:lnTo>
                  <a:pt x="886241" y="4105923"/>
                </a:lnTo>
                <a:lnTo>
                  <a:pt x="851211" y="4077870"/>
                </a:lnTo>
                <a:lnTo>
                  <a:pt x="816749" y="4049210"/>
                </a:lnTo>
                <a:lnTo>
                  <a:pt x="782862" y="4019953"/>
                </a:lnTo>
                <a:lnTo>
                  <a:pt x="749559" y="3990106"/>
                </a:lnTo>
                <a:lnTo>
                  <a:pt x="716851" y="3959680"/>
                </a:lnTo>
                <a:lnTo>
                  <a:pt x="684746" y="3928682"/>
                </a:lnTo>
                <a:lnTo>
                  <a:pt x="653253" y="3897121"/>
                </a:lnTo>
                <a:lnTo>
                  <a:pt x="622381" y="3865006"/>
                </a:lnTo>
                <a:lnTo>
                  <a:pt x="592140" y="3832346"/>
                </a:lnTo>
                <a:lnTo>
                  <a:pt x="562539" y="3799148"/>
                </a:lnTo>
                <a:lnTo>
                  <a:pt x="533587" y="3765422"/>
                </a:lnTo>
                <a:lnTo>
                  <a:pt x="505292" y="3731177"/>
                </a:lnTo>
                <a:lnTo>
                  <a:pt x="477665" y="3696421"/>
                </a:lnTo>
                <a:lnTo>
                  <a:pt x="450713" y="3661162"/>
                </a:lnTo>
                <a:lnTo>
                  <a:pt x="424448" y="3625410"/>
                </a:lnTo>
                <a:lnTo>
                  <a:pt x="398876" y="3589173"/>
                </a:lnTo>
                <a:lnTo>
                  <a:pt x="374008" y="3552460"/>
                </a:lnTo>
                <a:lnTo>
                  <a:pt x="349853" y="3515279"/>
                </a:lnTo>
                <a:lnTo>
                  <a:pt x="326420" y="3477639"/>
                </a:lnTo>
                <a:lnTo>
                  <a:pt x="303718" y="3439549"/>
                </a:lnTo>
                <a:lnTo>
                  <a:pt x="281757" y="3401017"/>
                </a:lnTo>
                <a:lnTo>
                  <a:pt x="260544" y="3362052"/>
                </a:lnTo>
                <a:lnTo>
                  <a:pt x="240090" y="3322663"/>
                </a:lnTo>
                <a:lnTo>
                  <a:pt x="220403" y="3282858"/>
                </a:lnTo>
                <a:lnTo>
                  <a:pt x="201494" y="3242647"/>
                </a:lnTo>
                <a:lnTo>
                  <a:pt x="183370" y="3202037"/>
                </a:lnTo>
                <a:lnTo>
                  <a:pt x="166041" y="3161037"/>
                </a:lnTo>
                <a:lnTo>
                  <a:pt x="149516" y="3119656"/>
                </a:lnTo>
                <a:lnTo>
                  <a:pt x="133805" y="3077903"/>
                </a:lnTo>
                <a:lnTo>
                  <a:pt x="118916" y="3035787"/>
                </a:lnTo>
                <a:lnTo>
                  <a:pt x="104859" y="2993315"/>
                </a:lnTo>
                <a:lnTo>
                  <a:pt x="91642" y="2950497"/>
                </a:lnTo>
                <a:lnTo>
                  <a:pt x="79275" y="2907341"/>
                </a:lnTo>
                <a:lnTo>
                  <a:pt x="67767" y="2863856"/>
                </a:lnTo>
                <a:lnTo>
                  <a:pt x="57128" y="2820051"/>
                </a:lnTo>
                <a:lnTo>
                  <a:pt x="47365" y="2775934"/>
                </a:lnTo>
                <a:lnTo>
                  <a:pt x="38489" y="2731514"/>
                </a:lnTo>
                <a:lnTo>
                  <a:pt x="30508" y="2686800"/>
                </a:lnTo>
                <a:lnTo>
                  <a:pt x="23433" y="2641800"/>
                </a:lnTo>
                <a:lnTo>
                  <a:pt x="17270" y="2596523"/>
                </a:lnTo>
                <a:lnTo>
                  <a:pt x="12031" y="2550978"/>
                </a:lnTo>
                <a:lnTo>
                  <a:pt x="7724" y="2505172"/>
                </a:lnTo>
                <a:lnTo>
                  <a:pt x="4358" y="2459116"/>
                </a:lnTo>
                <a:lnTo>
                  <a:pt x="1943" y="2412817"/>
                </a:lnTo>
                <a:lnTo>
                  <a:pt x="487" y="2366285"/>
                </a:lnTo>
                <a:lnTo>
                  <a:pt x="0" y="2319528"/>
                </a:lnTo>
                <a:close/>
              </a:path>
            </a:pathLst>
          </a:custGeom>
          <a:ln w="5334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508242" y="4024122"/>
            <a:ext cx="4821555" cy="842010"/>
          </a:xfrm>
          <a:custGeom>
            <a:avLst/>
            <a:gdLst/>
            <a:ahLst/>
            <a:cxnLst/>
            <a:rect l="l" t="t" r="r" b="b"/>
            <a:pathLst>
              <a:path w="4821555" h="842010">
                <a:moveTo>
                  <a:pt x="0" y="0"/>
                </a:moveTo>
                <a:lnTo>
                  <a:pt x="4821428" y="841755"/>
                </a:lnTo>
              </a:path>
            </a:pathLst>
          </a:custGeom>
          <a:ln w="533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bg 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03208" y="4419600"/>
            <a:ext cx="234696" cy="210312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55664" y="3974591"/>
            <a:ext cx="234696" cy="210311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03508" y="4760975"/>
            <a:ext cx="234696" cy="210312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98152" y="1991867"/>
            <a:ext cx="236220" cy="210312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6637782" y="2175509"/>
            <a:ext cx="4783455" cy="2613660"/>
          </a:xfrm>
          <a:custGeom>
            <a:avLst/>
            <a:gdLst/>
            <a:ahLst/>
            <a:cxnLst/>
            <a:rect l="l" t="t" r="r" b="b"/>
            <a:pathLst>
              <a:path w="4783455" h="2613660">
                <a:moveTo>
                  <a:pt x="0" y="1849754"/>
                </a:moveTo>
                <a:lnTo>
                  <a:pt x="3078861" y="0"/>
                </a:lnTo>
              </a:path>
              <a:path w="4783455" h="2613660">
                <a:moveTo>
                  <a:pt x="4783328" y="2613152"/>
                </a:moveTo>
                <a:lnTo>
                  <a:pt x="3078479" y="0"/>
                </a:lnTo>
              </a:path>
              <a:path w="4783455" h="2613660">
                <a:moveTo>
                  <a:pt x="2447544" y="2294128"/>
                </a:moveTo>
                <a:lnTo>
                  <a:pt x="3078607" y="0"/>
                </a:lnTo>
              </a:path>
              <a:path w="4783455" h="2613660">
                <a:moveTo>
                  <a:pt x="1356995" y="1982723"/>
                </a:moveTo>
                <a:lnTo>
                  <a:pt x="1249679" y="2188717"/>
                </a:lnTo>
              </a:path>
              <a:path w="4783455" h="2613660">
                <a:moveTo>
                  <a:pt x="3317367" y="2293620"/>
                </a:moveTo>
                <a:lnTo>
                  <a:pt x="3198876" y="2518664"/>
                </a:lnTo>
              </a:path>
              <a:path w="4783455" h="2613660">
                <a:moveTo>
                  <a:pt x="2773045" y="1501394"/>
                </a:moveTo>
                <a:lnTo>
                  <a:pt x="2516124" y="1435608"/>
                </a:lnTo>
              </a:path>
            </a:pathLst>
          </a:custGeom>
          <a:ln w="533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5611876" y="2155189"/>
            <a:ext cx="6001385" cy="3005455"/>
          </a:xfrm>
          <a:custGeom>
            <a:avLst/>
            <a:gdLst/>
            <a:ahLst/>
            <a:cxnLst/>
            <a:rect l="l" t="t" r="r" b="b"/>
            <a:pathLst>
              <a:path w="6001384" h="3005454">
                <a:moveTo>
                  <a:pt x="4128134" y="0"/>
                </a:moveTo>
                <a:lnTo>
                  <a:pt x="0" y="2572512"/>
                </a:lnTo>
                <a:lnTo>
                  <a:pt x="6000877" y="3005328"/>
                </a:lnTo>
                <a:lnTo>
                  <a:pt x="412813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5611876" y="2155189"/>
            <a:ext cx="6001385" cy="3005455"/>
          </a:xfrm>
          <a:custGeom>
            <a:avLst/>
            <a:gdLst/>
            <a:ahLst/>
            <a:cxnLst/>
            <a:rect l="l" t="t" r="r" b="b"/>
            <a:pathLst>
              <a:path w="6001384" h="3005454">
                <a:moveTo>
                  <a:pt x="4128134" y="0"/>
                </a:moveTo>
                <a:lnTo>
                  <a:pt x="6000877" y="3005328"/>
                </a:lnTo>
                <a:lnTo>
                  <a:pt x="0" y="2572512"/>
                </a:lnTo>
                <a:lnTo>
                  <a:pt x="4128134" y="0"/>
                </a:lnTo>
                <a:close/>
              </a:path>
            </a:pathLst>
          </a:custGeom>
          <a:ln w="1270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7162546" y="2847720"/>
            <a:ext cx="3580129" cy="1794510"/>
          </a:xfrm>
          <a:custGeom>
            <a:avLst/>
            <a:gdLst/>
            <a:ahLst/>
            <a:cxnLst/>
            <a:rect l="l" t="t" r="r" b="b"/>
            <a:pathLst>
              <a:path w="3580129" h="1794510">
                <a:moveTo>
                  <a:pt x="2461513" y="0"/>
                </a:moveTo>
                <a:lnTo>
                  <a:pt x="0" y="1533905"/>
                </a:lnTo>
                <a:lnTo>
                  <a:pt x="3579749" y="1794509"/>
                </a:lnTo>
                <a:lnTo>
                  <a:pt x="2461513" y="0"/>
                </a:lnTo>
                <a:close/>
              </a:path>
            </a:pathLst>
          </a:custGeom>
          <a:solidFill>
            <a:srgbClr val="79AC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7162546" y="2847720"/>
            <a:ext cx="3580129" cy="1794510"/>
          </a:xfrm>
          <a:custGeom>
            <a:avLst/>
            <a:gdLst/>
            <a:ahLst/>
            <a:cxnLst/>
            <a:rect l="l" t="t" r="r" b="b"/>
            <a:pathLst>
              <a:path w="3580129" h="1794510">
                <a:moveTo>
                  <a:pt x="2461513" y="0"/>
                </a:moveTo>
                <a:lnTo>
                  <a:pt x="3579749" y="1794509"/>
                </a:lnTo>
                <a:lnTo>
                  <a:pt x="0" y="1533905"/>
                </a:lnTo>
                <a:lnTo>
                  <a:pt x="2461513" y="0"/>
                </a:lnTo>
                <a:close/>
              </a:path>
            </a:pathLst>
          </a:custGeom>
          <a:ln w="12700">
            <a:solidFill>
              <a:srgbClr val="4966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" name="bg object 3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76594" y="3498468"/>
            <a:ext cx="5322049" cy="25409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707" y="112903"/>
            <a:ext cx="11276584" cy="1854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71209" y="1638680"/>
            <a:ext cx="5870575" cy="2549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10" Type="http://schemas.openxmlformats.org/officeDocument/2006/relationships/image" Target="../media/image88.png"/><Relationship Id="rId4" Type="http://schemas.openxmlformats.org/officeDocument/2006/relationships/image" Target="../media/image82.jpeg"/><Relationship Id="rId9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1981200"/>
            <a:ext cx="8651240" cy="20774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4105"/>
              </a:lnSpc>
              <a:spcBef>
                <a:spcPts val="100"/>
              </a:spcBef>
            </a:pPr>
            <a:r>
              <a:rPr lang="ru-RU" sz="3600" b="1" spc="-10" dirty="0" smtClean="0"/>
              <a:t>Подборка </a:t>
            </a:r>
            <a:br>
              <a:rPr lang="ru-RU" sz="3600" b="1" spc="-10" dirty="0" smtClean="0"/>
            </a:br>
            <a:r>
              <a:rPr sz="3600" b="1" spc="-10" dirty="0" err="1" smtClean="0">
                <a:latin typeface="Times New Roman"/>
                <a:cs typeface="Times New Roman"/>
              </a:rPr>
              <a:t>Практико-ориентированны</a:t>
            </a:r>
            <a:r>
              <a:rPr lang="ru-RU" sz="3600" b="1" spc="-10" dirty="0" err="1" smtClean="0">
                <a:latin typeface="Times New Roman"/>
                <a:cs typeface="Times New Roman"/>
              </a:rPr>
              <a:t>х</a:t>
            </a:r>
            <a:endParaRPr sz="3600" dirty="0">
              <a:latin typeface="Times New Roman"/>
              <a:cs typeface="Times New Roman"/>
            </a:endParaRPr>
          </a:p>
          <a:p>
            <a:pPr marL="12700" marR="5080" algn="ctr">
              <a:lnSpc>
                <a:spcPts val="3800"/>
              </a:lnSpc>
              <a:spcBef>
                <a:spcPts val="340"/>
              </a:spcBef>
            </a:pPr>
            <a:r>
              <a:rPr lang="ru-RU" sz="3600" b="1" spc="-25" dirty="0" smtClean="0">
                <a:latin typeface="Times New Roman"/>
                <a:cs typeface="Times New Roman"/>
              </a:rPr>
              <a:t>З</a:t>
            </a:r>
            <a:r>
              <a:rPr sz="3600" b="1" spc="-25" dirty="0" err="1" smtClean="0">
                <a:latin typeface="Times New Roman"/>
                <a:cs typeface="Times New Roman"/>
              </a:rPr>
              <a:t>ада</a:t>
            </a:r>
            <a:r>
              <a:rPr lang="ru-RU" sz="3600" b="1" spc="-25" dirty="0" smtClean="0">
                <a:latin typeface="Times New Roman"/>
                <a:cs typeface="Times New Roman"/>
              </a:rPr>
              <a:t>ч, для формирования математической грамотности</a:t>
            </a:r>
            <a:endParaRPr sz="3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23606" y="1392681"/>
            <a:ext cx="4029710" cy="314071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30"/>
              </a:spcBef>
            </a:pPr>
            <a:r>
              <a:rPr sz="2800" spc="-10" dirty="0">
                <a:latin typeface="Times New Roman"/>
                <a:cs typeface="Times New Roman"/>
              </a:rPr>
              <a:t>Плотник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прибивает 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каждую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следующую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планку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забора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параллельно </a:t>
            </a:r>
            <a:r>
              <a:rPr sz="2800" spc="-10" dirty="0">
                <a:latin typeface="Times New Roman"/>
                <a:cs typeface="Times New Roman"/>
              </a:rPr>
              <a:t>предыдущей.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Согласно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какой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теореме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можно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утверждать,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что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первая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планка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параллельна </a:t>
            </a:r>
            <a:r>
              <a:rPr sz="2800" dirty="0">
                <a:latin typeface="Times New Roman"/>
                <a:cs typeface="Times New Roman"/>
              </a:rPr>
              <a:t>последней?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1" y="1493519"/>
            <a:ext cx="6542532" cy="433120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9236" y="75133"/>
            <a:ext cx="102514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Теорема</a:t>
            </a:r>
            <a:r>
              <a:rPr sz="3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3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двух</a:t>
            </a:r>
            <a:r>
              <a:rPr sz="3200" b="1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прямых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 параллельных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третьей.</a:t>
            </a:r>
            <a:r>
              <a:rPr sz="3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7 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3311" y="1524000"/>
            <a:ext cx="3576828" cy="432358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944868" y="1487424"/>
            <a:ext cx="4582795" cy="4420235"/>
            <a:chOff x="6944868" y="1487424"/>
            <a:chExt cx="4582795" cy="442023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50144" y="5071746"/>
              <a:ext cx="1577417" cy="83547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85248" y="5068824"/>
              <a:ext cx="1502663" cy="77876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959346" y="1501902"/>
              <a:ext cx="4366260" cy="4017010"/>
            </a:xfrm>
            <a:custGeom>
              <a:avLst/>
              <a:gdLst/>
              <a:ahLst/>
              <a:cxnLst/>
              <a:rect l="l" t="t" r="r" b="b"/>
              <a:pathLst>
                <a:path w="4366259" h="4017010">
                  <a:moveTo>
                    <a:pt x="0" y="0"/>
                  </a:moveTo>
                  <a:lnTo>
                    <a:pt x="4365752" y="4017010"/>
                  </a:lnTo>
                </a:path>
              </a:pathLst>
            </a:custGeom>
            <a:ln w="28956">
              <a:solidFill>
                <a:srgbClr val="3A465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52900" y="3631691"/>
            <a:ext cx="2305812" cy="230428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33857" y="938529"/>
            <a:ext cx="2636520" cy="886460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323215">
              <a:lnSpc>
                <a:spcPct val="101800"/>
              </a:lnSpc>
              <a:spcBef>
                <a:spcPts val="35"/>
              </a:spcBef>
              <a:tabLst>
                <a:tab pos="1376680" algn="l"/>
              </a:tabLst>
            </a:pPr>
            <a:r>
              <a:rPr sz="2800" spc="5" dirty="0">
                <a:latin typeface="Times New Roman"/>
                <a:cs typeface="Times New Roman"/>
              </a:rPr>
              <a:t>Д</a:t>
            </a:r>
            <a:r>
              <a:rPr sz="2800" spc="-10" dirty="0">
                <a:latin typeface="Times New Roman"/>
                <a:cs typeface="Times New Roman"/>
              </a:rPr>
              <a:t>л</a:t>
            </a:r>
            <a:r>
              <a:rPr sz="2800" spc="-5" dirty="0">
                <a:latin typeface="Times New Roman"/>
                <a:cs typeface="Times New Roman"/>
              </a:rPr>
              <a:t>я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5" dirty="0">
                <a:latin typeface="Times New Roman"/>
                <a:cs typeface="Times New Roman"/>
              </a:rPr>
              <a:t>р</a:t>
            </a:r>
            <a:r>
              <a:rPr sz="2800" spc="-5" dirty="0">
                <a:latin typeface="Times New Roman"/>
                <a:cs typeface="Times New Roman"/>
              </a:rPr>
              <a:t>е</a:t>
            </a:r>
            <a:r>
              <a:rPr sz="2800" spc="-20" dirty="0">
                <a:latin typeface="Times New Roman"/>
                <a:cs typeface="Times New Roman"/>
              </a:rPr>
              <a:t>м</a:t>
            </a:r>
            <a:r>
              <a:rPr sz="2800" spc="-5" dirty="0">
                <a:latin typeface="Times New Roman"/>
                <a:cs typeface="Times New Roman"/>
              </a:rPr>
              <a:t>о</a:t>
            </a:r>
            <a:r>
              <a:rPr sz="2800" dirty="0">
                <a:latin typeface="Times New Roman"/>
                <a:cs typeface="Times New Roman"/>
              </a:rPr>
              <a:t>н</a:t>
            </a:r>
            <a:r>
              <a:rPr sz="2800" spc="30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а  </a:t>
            </a:r>
            <a:r>
              <a:rPr sz="2800" dirty="0">
                <a:latin typeface="Times New Roman"/>
                <a:cs typeface="Times New Roman"/>
              </a:rPr>
              <a:t>потребовалось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62477" y="938529"/>
            <a:ext cx="1419225" cy="886460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340995">
              <a:lnSpc>
                <a:spcPct val="101800"/>
              </a:lnSpc>
              <a:spcBef>
                <a:spcPts val="35"/>
              </a:spcBef>
            </a:pPr>
            <a:r>
              <a:rPr sz="2800" spc="-5" dirty="0">
                <a:latin typeface="Times New Roman"/>
                <a:cs typeface="Times New Roman"/>
              </a:rPr>
              <a:t>крыши  </a:t>
            </a:r>
            <a:r>
              <a:rPr sz="2800" spc="-10" dirty="0">
                <a:latin typeface="Times New Roman"/>
                <a:cs typeface="Times New Roman"/>
              </a:rPr>
              <a:t>и</a:t>
            </a:r>
            <a:r>
              <a:rPr sz="2800" spc="-40" dirty="0">
                <a:latin typeface="Times New Roman"/>
                <a:cs typeface="Times New Roman"/>
              </a:rPr>
              <a:t>з</a:t>
            </a:r>
            <a:r>
              <a:rPr sz="2800" spc="-5" dirty="0">
                <a:latin typeface="Times New Roman"/>
                <a:cs typeface="Times New Roman"/>
              </a:rPr>
              <a:t>м</a:t>
            </a:r>
            <a:r>
              <a:rPr sz="2800" spc="-20" dirty="0">
                <a:latin typeface="Times New Roman"/>
                <a:cs typeface="Times New Roman"/>
              </a:rPr>
              <a:t>е</a:t>
            </a:r>
            <a:r>
              <a:rPr sz="2800" spc="-5" dirty="0">
                <a:latin typeface="Times New Roman"/>
                <a:cs typeface="Times New Roman"/>
              </a:rPr>
              <a:t>р</a:t>
            </a:r>
            <a:r>
              <a:rPr sz="2800" dirty="0">
                <a:latin typeface="Times New Roman"/>
                <a:cs typeface="Times New Roman"/>
              </a:rPr>
              <a:t>и</a:t>
            </a:r>
            <a:r>
              <a:rPr sz="2800" spc="-5" dirty="0">
                <a:latin typeface="Times New Roman"/>
                <a:cs typeface="Times New Roman"/>
              </a:rPr>
              <a:t>ть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3857" y="1799285"/>
            <a:ext cx="3221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81380" algn="l"/>
                <a:tab pos="1397635" algn="l"/>
                <a:tab pos="2478405" algn="l"/>
              </a:tabLst>
            </a:pPr>
            <a:r>
              <a:rPr sz="2800" spc="-5" dirty="0">
                <a:latin typeface="Times New Roman"/>
                <a:cs typeface="Times New Roman"/>
              </a:rPr>
              <a:t>у</a:t>
            </a:r>
            <a:r>
              <a:rPr sz="2800" spc="-70" dirty="0">
                <a:latin typeface="Times New Roman"/>
                <a:cs typeface="Times New Roman"/>
              </a:rPr>
              <a:t>г</a:t>
            </a:r>
            <a:r>
              <a:rPr sz="2800" spc="-40" dirty="0">
                <a:latin typeface="Times New Roman"/>
                <a:cs typeface="Times New Roman"/>
              </a:rPr>
              <a:t>о</a:t>
            </a:r>
            <a:r>
              <a:rPr sz="2800" spc="-5" dirty="0">
                <a:latin typeface="Times New Roman"/>
                <a:cs typeface="Times New Roman"/>
              </a:rPr>
              <a:t>л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5" dirty="0">
                <a:latin typeface="Times New Roman"/>
                <a:cs typeface="Times New Roman"/>
              </a:rPr>
              <a:t>е</a:t>
            </a:r>
            <a:r>
              <a:rPr sz="2800" spc="-5" dirty="0">
                <a:latin typeface="Times New Roman"/>
                <a:cs typeface="Times New Roman"/>
              </a:rPr>
              <a:t>ё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с</a:t>
            </a:r>
            <a:r>
              <a:rPr sz="2800" spc="-65" dirty="0">
                <a:latin typeface="Times New Roman"/>
                <a:cs typeface="Times New Roman"/>
              </a:rPr>
              <a:t>к</a:t>
            </a:r>
            <a:r>
              <a:rPr sz="2800" spc="-85" dirty="0">
                <a:latin typeface="Times New Roman"/>
                <a:cs typeface="Times New Roman"/>
              </a:rPr>
              <a:t>а</a:t>
            </a:r>
            <a:r>
              <a:rPr sz="2800" spc="25" dirty="0">
                <a:latin typeface="Times New Roman"/>
                <a:cs typeface="Times New Roman"/>
              </a:rPr>
              <a:t>т</a:t>
            </a:r>
            <a:r>
              <a:rPr sz="2800" spc="-10" dirty="0">
                <a:latin typeface="Times New Roman"/>
                <a:cs typeface="Times New Roman"/>
              </a:rPr>
              <a:t>а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0" dirty="0">
                <a:latin typeface="Times New Roman"/>
                <a:cs typeface="Times New Roman"/>
              </a:rPr>
              <a:t>Пе</a:t>
            </a:r>
            <a:r>
              <a:rPr sz="2800" spc="-35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я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34205" y="1799285"/>
            <a:ext cx="5473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Times New Roman"/>
                <a:cs typeface="Times New Roman"/>
              </a:rPr>
              <a:t>для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3857" y="2226691"/>
            <a:ext cx="414972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056640" algn="l"/>
                <a:tab pos="2094230" algn="l"/>
                <a:tab pos="2689225" algn="l"/>
                <a:tab pos="2739390" algn="l"/>
                <a:tab pos="3330575" algn="l"/>
                <a:tab pos="3978275" algn="l"/>
              </a:tabLst>
            </a:pPr>
            <a:r>
              <a:rPr sz="2800" spc="-10" dirty="0">
                <a:latin typeface="Times New Roman"/>
                <a:cs typeface="Times New Roman"/>
              </a:rPr>
              <a:t>э</a:t>
            </a:r>
            <a:r>
              <a:rPr sz="2800" spc="-40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о</a:t>
            </a:r>
            <a:r>
              <a:rPr sz="2800" spc="-70" dirty="0">
                <a:latin typeface="Times New Roman"/>
                <a:cs typeface="Times New Roman"/>
              </a:rPr>
              <a:t>г</a:t>
            </a:r>
            <a:r>
              <a:rPr sz="2800" spc="-5" dirty="0">
                <a:latin typeface="Times New Roman"/>
                <a:cs typeface="Times New Roman"/>
              </a:rPr>
              <a:t>о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0" dirty="0">
                <a:latin typeface="Times New Roman"/>
                <a:cs typeface="Times New Roman"/>
              </a:rPr>
              <a:t>л</a:t>
            </a:r>
            <a:r>
              <a:rPr sz="2800" spc="20" dirty="0">
                <a:latin typeface="Times New Roman"/>
                <a:cs typeface="Times New Roman"/>
              </a:rPr>
              <a:t>е</a:t>
            </a:r>
            <a:r>
              <a:rPr sz="2800" spc="-10" dirty="0">
                <a:latin typeface="Times New Roman"/>
                <a:cs typeface="Times New Roman"/>
              </a:rPr>
              <a:t>зе</a:t>
            </a:r>
            <a:r>
              <a:rPr sz="2800" spc="-5" dirty="0">
                <a:latin typeface="Times New Roman"/>
                <a:cs typeface="Times New Roman"/>
              </a:rPr>
              <a:t>т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на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к</a:t>
            </a:r>
            <a:r>
              <a:rPr sz="2800" spc="5" dirty="0">
                <a:latin typeface="Times New Roman"/>
                <a:cs typeface="Times New Roman"/>
              </a:rPr>
              <a:t>р</a:t>
            </a:r>
            <a:r>
              <a:rPr sz="2800" spc="-5" dirty="0">
                <a:latin typeface="Times New Roman"/>
                <a:cs typeface="Times New Roman"/>
              </a:rPr>
              <a:t>ышу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с  </a:t>
            </a:r>
            <a:r>
              <a:rPr sz="2800" spc="30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рансп</a:t>
            </a:r>
            <a:r>
              <a:rPr sz="2800" dirty="0">
                <a:latin typeface="Times New Roman"/>
                <a:cs typeface="Times New Roman"/>
              </a:rPr>
              <a:t>о</a:t>
            </a:r>
            <a:r>
              <a:rPr sz="2800" spc="-40" dirty="0">
                <a:latin typeface="Times New Roman"/>
                <a:cs typeface="Times New Roman"/>
              </a:rPr>
              <a:t>р</a:t>
            </a:r>
            <a:r>
              <a:rPr sz="2800" spc="-20" dirty="0">
                <a:latin typeface="Times New Roman"/>
                <a:cs typeface="Times New Roman"/>
              </a:rPr>
              <a:t>т</a:t>
            </a:r>
            <a:r>
              <a:rPr sz="2800" spc="-10" dirty="0">
                <a:latin typeface="Times New Roman"/>
                <a:cs typeface="Times New Roman"/>
              </a:rPr>
              <a:t>и</a:t>
            </a:r>
            <a:r>
              <a:rPr sz="2800" dirty="0">
                <a:latin typeface="Times New Roman"/>
                <a:cs typeface="Times New Roman"/>
              </a:rPr>
              <a:t>р</a:t>
            </a:r>
            <a:r>
              <a:rPr sz="2800" spc="-50" dirty="0">
                <a:latin typeface="Times New Roman"/>
                <a:cs typeface="Times New Roman"/>
              </a:rPr>
              <a:t>о</a:t>
            </a:r>
            <a:r>
              <a:rPr sz="2800" dirty="0">
                <a:latin typeface="Times New Roman"/>
                <a:cs typeface="Times New Roman"/>
              </a:rPr>
              <a:t>м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r>
              <a:rPr sz="2800" dirty="0">
                <a:latin typeface="Times New Roman"/>
                <a:cs typeface="Times New Roman"/>
              </a:rPr>
              <a:t>		</a:t>
            </a:r>
            <a:r>
              <a:rPr sz="2800" spc="-5" dirty="0">
                <a:latin typeface="Times New Roman"/>
                <a:cs typeface="Times New Roman"/>
              </a:rPr>
              <a:t>А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В</a:t>
            </a:r>
            <a:r>
              <a:rPr sz="2800" spc="-20" dirty="0">
                <a:latin typeface="Times New Roman"/>
                <a:cs typeface="Times New Roman"/>
              </a:rPr>
              <a:t>а</a:t>
            </a:r>
            <a:r>
              <a:rPr sz="2800" spc="-5" dirty="0">
                <a:latin typeface="Times New Roman"/>
                <a:cs typeface="Times New Roman"/>
              </a:rPr>
              <a:t>ся,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3857" y="3080130"/>
            <a:ext cx="4148454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  <a:tabLst>
                <a:tab pos="2553335" algn="l"/>
              </a:tabLst>
            </a:pPr>
            <a:r>
              <a:rPr sz="2800" spc="-10" dirty="0">
                <a:latin typeface="Times New Roman"/>
                <a:cs typeface="Times New Roman"/>
              </a:rPr>
              <a:t>измерив </a:t>
            </a:r>
            <a:r>
              <a:rPr sz="2800" spc="-15" dirty="0">
                <a:latin typeface="Times New Roman"/>
                <a:cs typeface="Times New Roman"/>
              </a:rPr>
              <a:t>расстояния </a:t>
            </a:r>
            <a:r>
              <a:rPr sz="2800" b="1" i="1" spc="-5" dirty="0">
                <a:latin typeface="Times New Roman"/>
                <a:cs typeface="Times New Roman"/>
              </a:rPr>
              <a:t>а </a:t>
            </a:r>
            <a:r>
              <a:rPr sz="2800" spc="-5" dirty="0">
                <a:latin typeface="Times New Roman"/>
                <a:cs typeface="Times New Roman"/>
              </a:rPr>
              <a:t>и </a:t>
            </a:r>
            <a:r>
              <a:rPr sz="2800" b="1" i="1" dirty="0">
                <a:latin typeface="Times New Roman"/>
                <a:cs typeface="Times New Roman"/>
              </a:rPr>
              <a:t>h</a:t>
            </a:r>
            <a:r>
              <a:rPr sz="2800" dirty="0">
                <a:latin typeface="Times New Roman"/>
                <a:cs typeface="Times New Roman"/>
              </a:rPr>
              <a:t>,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40" dirty="0">
                <a:latin typeface="Times New Roman"/>
                <a:cs typeface="Times New Roman"/>
              </a:rPr>
              <a:t>отдыхает.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Знание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какого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математического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понятия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позволяет	</a:t>
            </a:r>
            <a:r>
              <a:rPr sz="2800" spc="5" dirty="0">
                <a:latin typeface="Times New Roman"/>
                <a:cs typeface="Times New Roman"/>
              </a:rPr>
              <a:t>Васе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не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залезать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на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крыши?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43971" y="5987796"/>
            <a:ext cx="1294764" cy="456514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8571789" y="3190366"/>
            <a:ext cx="2902585" cy="2742565"/>
          </a:xfrm>
          <a:custGeom>
            <a:avLst/>
            <a:gdLst/>
            <a:ahLst/>
            <a:cxnLst/>
            <a:rect l="l" t="t" r="r" b="b"/>
            <a:pathLst>
              <a:path w="2902584" h="2742565">
                <a:moveTo>
                  <a:pt x="112090" y="761492"/>
                </a:moveTo>
                <a:lnTo>
                  <a:pt x="108407" y="456692"/>
                </a:lnTo>
                <a:lnTo>
                  <a:pt x="70307" y="457073"/>
                </a:lnTo>
                <a:lnTo>
                  <a:pt x="73990" y="761873"/>
                </a:lnTo>
                <a:lnTo>
                  <a:pt x="112090" y="761492"/>
                </a:lnTo>
                <a:close/>
              </a:path>
              <a:path w="2902584" h="2742565">
                <a:moveTo>
                  <a:pt x="117170" y="1180465"/>
                </a:moveTo>
                <a:lnTo>
                  <a:pt x="113487" y="875792"/>
                </a:lnTo>
                <a:lnTo>
                  <a:pt x="75387" y="876173"/>
                </a:lnTo>
                <a:lnTo>
                  <a:pt x="79070" y="1180973"/>
                </a:lnTo>
                <a:lnTo>
                  <a:pt x="117170" y="1180465"/>
                </a:lnTo>
                <a:close/>
              </a:path>
              <a:path w="2902584" h="2742565">
                <a:moveTo>
                  <a:pt x="122250" y="1599565"/>
                </a:moveTo>
                <a:lnTo>
                  <a:pt x="118567" y="1294765"/>
                </a:lnTo>
                <a:lnTo>
                  <a:pt x="80467" y="1295273"/>
                </a:lnTo>
                <a:lnTo>
                  <a:pt x="84150" y="1600073"/>
                </a:lnTo>
                <a:lnTo>
                  <a:pt x="122250" y="1599565"/>
                </a:lnTo>
                <a:close/>
              </a:path>
              <a:path w="2902584" h="2742565">
                <a:moveTo>
                  <a:pt x="127330" y="2018665"/>
                </a:moveTo>
                <a:lnTo>
                  <a:pt x="123647" y="1713865"/>
                </a:lnTo>
                <a:lnTo>
                  <a:pt x="85547" y="1714373"/>
                </a:lnTo>
                <a:lnTo>
                  <a:pt x="89230" y="2019173"/>
                </a:lnTo>
                <a:lnTo>
                  <a:pt x="127330" y="2018665"/>
                </a:lnTo>
                <a:close/>
              </a:path>
              <a:path w="2902584" h="2742565">
                <a:moveTo>
                  <a:pt x="132410" y="2437727"/>
                </a:moveTo>
                <a:lnTo>
                  <a:pt x="128727" y="2132965"/>
                </a:lnTo>
                <a:lnTo>
                  <a:pt x="90627" y="2133473"/>
                </a:lnTo>
                <a:lnTo>
                  <a:pt x="94437" y="2438184"/>
                </a:lnTo>
                <a:lnTo>
                  <a:pt x="132410" y="2437727"/>
                </a:lnTo>
                <a:close/>
              </a:path>
              <a:path w="2902584" h="2742565">
                <a:moveTo>
                  <a:pt x="171157" y="148628"/>
                </a:moveTo>
                <a:lnTo>
                  <a:pt x="168605" y="141478"/>
                </a:lnTo>
                <a:lnTo>
                  <a:pt x="106299" y="37592"/>
                </a:lnTo>
                <a:lnTo>
                  <a:pt x="83769" y="0"/>
                </a:lnTo>
                <a:lnTo>
                  <a:pt x="2362" y="143510"/>
                </a:lnTo>
                <a:lnTo>
                  <a:pt x="0" y="150710"/>
                </a:lnTo>
                <a:lnTo>
                  <a:pt x="596" y="158013"/>
                </a:lnTo>
                <a:lnTo>
                  <a:pt x="3873" y="164566"/>
                </a:lnTo>
                <a:lnTo>
                  <a:pt x="9601" y="169545"/>
                </a:lnTo>
                <a:lnTo>
                  <a:pt x="16764" y="171907"/>
                </a:lnTo>
                <a:lnTo>
                  <a:pt x="24028" y="171310"/>
                </a:lnTo>
                <a:lnTo>
                  <a:pt x="30543" y="168033"/>
                </a:lnTo>
                <a:lnTo>
                  <a:pt x="35509" y="162306"/>
                </a:lnTo>
                <a:lnTo>
                  <a:pt x="66065" y="108432"/>
                </a:lnTo>
                <a:lnTo>
                  <a:pt x="68910" y="342900"/>
                </a:lnTo>
                <a:lnTo>
                  <a:pt x="107010" y="342404"/>
                </a:lnTo>
                <a:lnTo>
                  <a:pt x="104178" y="108153"/>
                </a:lnTo>
                <a:lnTo>
                  <a:pt x="135966" y="161163"/>
                </a:lnTo>
                <a:lnTo>
                  <a:pt x="141033" y="166751"/>
                </a:lnTo>
                <a:lnTo>
                  <a:pt x="147662" y="169837"/>
                </a:lnTo>
                <a:lnTo>
                  <a:pt x="154978" y="170205"/>
                </a:lnTo>
                <a:lnTo>
                  <a:pt x="162128" y="167640"/>
                </a:lnTo>
                <a:lnTo>
                  <a:pt x="167703" y="162572"/>
                </a:lnTo>
                <a:lnTo>
                  <a:pt x="170789" y="155943"/>
                </a:lnTo>
                <a:lnTo>
                  <a:pt x="171157" y="148628"/>
                </a:lnTo>
                <a:close/>
              </a:path>
              <a:path w="2902584" h="2742565">
                <a:moveTo>
                  <a:pt x="350215" y="2598585"/>
                </a:moveTo>
                <a:lnTo>
                  <a:pt x="221195" y="2596502"/>
                </a:lnTo>
                <a:lnTo>
                  <a:pt x="188239" y="2614993"/>
                </a:lnTo>
                <a:lnTo>
                  <a:pt x="218325" y="2598102"/>
                </a:lnTo>
                <a:lnTo>
                  <a:pt x="221195" y="2596502"/>
                </a:lnTo>
                <a:lnTo>
                  <a:pt x="223227" y="2595346"/>
                </a:lnTo>
                <a:lnTo>
                  <a:pt x="275158" y="2566200"/>
                </a:lnTo>
                <a:lnTo>
                  <a:pt x="280873" y="2561272"/>
                </a:lnTo>
                <a:lnTo>
                  <a:pt x="284149" y="2554732"/>
                </a:lnTo>
                <a:lnTo>
                  <a:pt x="284746" y="2547455"/>
                </a:lnTo>
                <a:lnTo>
                  <a:pt x="282397" y="2540254"/>
                </a:lnTo>
                <a:lnTo>
                  <a:pt x="277482" y="2534526"/>
                </a:lnTo>
                <a:lnTo>
                  <a:pt x="270967" y="2531249"/>
                </a:lnTo>
                <a:lnTo>
                  <a:pt x="263677" y="2530652"/>
                </a:lnTo>
                <a:lnTo>
                  <a:pt x="256489" y="2532977"/>
                </a:lnTo>
                <a:lnTo>
                  <a:pt x="124167" y="2607297"/>
                </a:lnTo>
                <a:lnTo>
                  <a:pt x="136944" y="2584767"/>
                </a:lnTo>
                <a:lnTo>
                  <a:pt x="155524" y="2552014"/>
                </a:lnTo>
                <a:lnTo>
                  <a:pt x="197053" y="2478811"/>
                </a:lnTo>
                <a:lnTo>
                  <a:pt x="199415" y="2471623"/>
                </a:lnTo>
                <a:lnTo>
                  <a:pt x="198869" y="2464346"/>
                </a:lnTo>
                <a:lnTo>
                  <a:pt x="195630" y="2457805"/>
                </a:lnTo>
                <a:lnTo>
                  <a:pt x="189941" y="2452840"/>
                </a:lnTo>
                <a:lnTo>
                  <a:pt x="182689" y="2450490"/>
                </a:lnTo>
                <a:lnTo>
                  <a:pt x="175399" y="2451049"/>
                </a:lnTo>
                <a:lnTo>
                  <a:pt x="168859" y="2454313"/>
                </a:lnTo>
                <a:lnTo>
                  <a:pt x="163906" y="2460015"/>
                </a:lnTo>
                <a:lnTo>
                  <a:pt x="114719" y="2546731"/>
                </a:lnTo>
                <a:lnTo>
                  <a:pt x="63449" y="2461234"/>
                </a:lnTo>
                <a:lnTo>
                  <a:pt x="58394" y="2455646"/>
                </a:lnTo>
                <a:lnTo>
                  <a:pt x="51790" y="2452560"/>
                </a:lnTo>
                <a:lnTo>
                  <a:pt x="44475" y="2452166"/>
                </a:lnTo>
                <a:lnTo>
                  <a:pt x="37287" y="2454694"/>
                </a:lnTo>
                <a:lnTo>
                  <a:pt x="31699" y="2459799"/>
                </a:lnTo>
                <a:lnTo>
                  <a:pt x="28613" y="2466416"/>
                </a:lnTo>
                <a:lnTo>
                  <a:pt x="28244" y="2473706"/>
                </a:lnTo>
                <a:lnTo>
                  <a:pt x="30810" y="2480830"/>
                </a:lnTo>
                <a:lnTo>
                  <a:pt x="115646" y="2622321"/>
                </a:lnTo>
                <a:lnTo>
                  <a:pt x="118465" y="2617343"/>
                </a:lnTo>
                <a:lnTo>
                  <a:pt x="253822" y="2699220"/>
                </a:lnTo>
                <a:lnTo>
                  <a:pt x="260934" y="2701785"/>
                </a:lnTo>
                <a:lnTo>
                  <a:pt x="268236" y="2701429"/>
                </a:lnTo>
                <a:lnTo>
                  <a:pt x="274853" y="2698356"/>
                </a:lnTo>
                <a:lnTo>
                  <a:pt x="279984" y="2692781"/>
                </a:lnTo>
                <a:lnTo>
                  <a:pt x="282536" y="2685669"/>
                </a:lnTo>
                <a:lnTo>
                  <a:pt x="282168" y="2678379"/>
                </a:lnTo>
                <a:lnTo>
                  <a:pt x="279082" y="2671749"/>
                </a:lnTo>
                <a:lnTo>
                  <a:pt x="273507" y="2666619"/>
                </a:lnTo>
                <a:lnTo>
                  <a:pt x="220611" y="2634602"/>
                </a:lnTo>
                <a:lnTo>
                  <a:pt x="349580" y="2636685"/>
                </a:lnTo>
                <a:lnTo>
                  <a:pt x="350215" y="2598585"/>
                </a:lnTo>
                <a:close/>
              </a:path>
              <a:path w="2902584" h="2742565">
                <a:moveTo>
                  <a:pt x="769315" y="2605392"/>
                </a:moveTo>
                <a:lnTo>
                  <a:pt x="464515" y="2600439"/>
                </a:lnTo>
                <a:lnTo>
                  <a:pt x="463880" y="2638539"/>
                </a:lnTo>
                <a:lnTo>
                  <a:pt x="768680" y="2643479"/>
                </a:lnTo>
                <a:lnTo>
                  <a:pt x="769315" y="2605392"/>
                </a:lnTo>
                <a:close/>
              </a:path>
              <a:path w="2902584" h="2742565">
                <a:moveTo>
                  <a:pt x="1188288" y="2612186"/>
                </a:moveTo>
                <a:lnTo>
                  <a:pt x="883615" y="2607246"/>
                </a:lnTo>
                <a:lnTo>
                  <a:pt x="882980" y="2645333"/>
                </a:lnTo>
                <a:lnTo>
                  <a:pt x="1187653" y="2650286"/>
                </a:lnTo>
                <a:lnTo>
                  <a:pt x="1188288" y="2612186"/>
                </a:lnTo>
                <a:close/>
              </a:path>
              <a:path w="2902584" h="2742565">
                <a:moveTo>
                  <a:pt x="1607388" y="2618981"/>
                </a:moveTo>
                <a:lnTo>
                  <a:pt x="1302588" y="2614041"/>
                </a:lnTo>
                <a:lnTo>
                  <a:pt x="1301953" y="2652141"/>
                </a:lnTo>
                <a:lnTo>
                  <a:pt x="1606753" y="2657081"/>
                </a:lnTo>
                <a:lnTo>
                  <a:pt x="1607388" y="2618981"/>
                </a:lnTo>
                <a:close/>
              </a:path>
              <a:path w="2902584" h="2742565">
                <a:moveTo>
                  <a:pt x="2026361" y="2625788"/>
                </a:moveTo>
                <a:lnTo>
                  <a:pt x="1721688" y="2620835"/>
                </a:lnTo>
                <a:lnTo>
                  <a:pt x="1721053" y="2658935"/>
                </a:lnTo>
                <a:lnTo>
                  <a:pt x="2025726" y="2663875"/>
                </a:lnTo>
                <a:lnTo>
                  <a:pt x="2026361" y="2625788"/>
                </a:lnTo>
                <a:close/>
              </a:path>
              <a:path w="2902584" h="2742565">
                <a:moveTo>
                  <a:pt x="2445461" y="2632583"/>
                </a:moveTo>
                <a:lnTo>
                  <a:pt x="2140661" y="2627642"/>
                </a:lnTo>
                <a:lnTo>
                  <a:pt x="2140026" y="2665730"/>
                </a:lnTo>
                <a:lnTo>
                  <a:pt x="2444826" y="2670683"/>
                </a:lnTo>
                <a:lnTo>
                  <a:pt x="2445461" y="2632583"/>
                </a:lnTo>
                <a:close/>
              </a:path>
              <a:path w="2902584" h="2742565">
                <a:moveTo>
                  <a:pt x="2902026" y="2659037"/>
                </a:moveTo>
                <a:lnTo>
                  <a:pt x="2760802" y="2573617"/>
                </a:lnTo>
                <a:lnTo>
                  <a:pt x="2753677" y="2571064"/>
                </a:lnTo>
                <a:lnTo>
                  <a:pt x="2746375" y="2571419"/>
                </a:lnTo>
                <a:lnTo>
                  <a:pt x="2739758" y="2574480"/>
                </a:lnTo>
                <a:lnTo>
                  <a:pt x="2734640" y="2580043"/>
                </a:lnTo>
                <a:lnTo>
                  <a:pt x="2732074" y="2587167"/>
                </a:lnTo>
                <a:lnTo>
                  <a:pt x="2732443" y="2594457"/>
                </a:lnTo>
                <a:lnTo>
                  <a:pt x="2735529" y="2601087"/>
                </a:lnTo>
                <a:lnTo>
                  <a:pt x="2741117" y="2606205"/>
                </a:lnTo>
                <a:lnTo>
                  <a:pt x="2794012" y="2638247"/>
                </a:lnTo>
                <a:lnTo>
                  <a:pt x="2559761" y="2634437"/>
                </a:lnTo>
                <a:lnTo>
                  <a:pt x="2559126" y="2672537"/>
                </a:lnTo>
                <a:lnTo>
                  <a:pt x="2793428" y="2676347"/>
                </a:lnTo>
                <a:lnTo>
                  <a:pt x="2739466" y="2706636"/>
                </a:lnTo>
                <a:lnTo>
                  <a:pt x="2733738" y="2711577"/>
                </a:lnTo>
                <a:lnTo>
                  <a:pt x="2730462" y="2718104"/>
                </a:lnTo>
                <a:lnTo>
                  <a:pt x="2729865" y="2725382"/>
                </a:lnTo>
                <a:lnTo>
                  <a:pt x="2732227" y="2732570"/>
                </a:lnTo>
                <a:lnTo>
                  <a:pt x="2737129" y="2738310"/>
                </a:lnTo>
                <a:lnTo>
                  <a:pt x="2743657" y="2741587"/>
                </a:lnTo>
                <a:lnTo>
                  <a:pt x="2750934" y="2742184"/>
                </a:lnTo>
                <a:lnTo>
                  <a:pt x="2758135" y="2739847"/>
                </a:lnTo>
                <a:lnTo>
                  <a:pt x="2869184" y="2677477"/>
                </a:lnTo>
                <a:lnTo>
                  <a:pt x="2902026" y="2659037"/>
                </a:lnTo>
                <a:close/>
              </a:path>
            </a:pathLst>
          </a:custGeom>
          <a:solidFill>
            <a:srgbClr val="3A465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4764023" y="3680485"/>
            <a:ext cx="1564640" cy="2714625"/>
            <a:chOff x="4764023" y="3680485"/>
            <a:chExt cx="1564640" cy="271462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64023" y="5939027"/>
              <a:ext cx="1326514" cy="45566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29427" y="3680485"/>
              <a:ext cx="999121" cy="1047597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9511030" y="5698337"/>
            <a:ext cx="2292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i="1" dirty="0">
                <a:solidFill>
                  <a:srgbClr val="3A4658"/>
                </a:solidFill>
                <a:latin typeface="Times New Roman"/>
                <a:cs typeface="Times New Roman"/>
              </a:rPr>
              <a:t>а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791447" y="4276419"/>
            <a:ext cx="2520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i="1" dirty="0">
                <a:solidFill>
                  <a:srgbClr val="3A4658"/>
                </a:solidFill>
                <a:latin typeface="Times New Roman"/>
                <a:cs typeface="Times New Roman"/>
              </a:rPr>
              <a:t>h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01083" y="75133"/>
            <a:ext cx="30365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Тангенс.</a:t>
            </a:r>
            <a:r>
              <a:rPr sz="32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9</a:t>
            </a: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162288" y="1371600"/>
            <a:ext cx="2192020" cy="614045"/>
            <a:chOff x="9162288" y="1371600"/>
            <a:chExt cx="2192020" cy="614045"/>
          </a:xfrm>
        </p:grpSpPr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62288" y="1443227"/>
              <a:ext cx="533653" cy="54228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00260" y="1525511"/>
              <a:ext cx="352298" cy="32132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88880" y="1371600"/>
              <a:ext cx="710184" cy="4699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777727" y="1373123"/>
              <a:ext cx="576452" cy="474725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5155691" y="2498344"/>
            <a:ext cx="3550920" cy="829310"/>
            <a:chOff x="5155691" y="2498344"/>
            <a:chExt cx="3550920" cy="829310"/>
          </a:xfrm>
        </p:grpSpPr>
        <p:sp>
          <p:nvSpPr>
            <p:cNvPr id="28" name="object 28"/>
            <p:cNvSpPr/>
            <p:nvPr/>
          </p:nvSpPr>
          <p:spPr>
            <a:xfrm>
              <a:off x="5165597" y="3259074"/>
              <a:ext cx="3531235" cy="58419"/>
            </a:xfrm>
            <a:custGeom>
              <a:avLst/>
              <a:gdLst/>
              <a:ahLst/>
              <a:cxnLst/>
              <a:rect l="l" t="t" r="r" b="b"/>
              <a:pathLst>
                <a:path w="3531234" h="58420">
                  <a:moveTo>
                    <a:pt x="0" y="58420"/>
                  </a:moveTo>
                  <a:lnTo>
                    <a:pt x="3531107" y="0"/>
                  </a:lnTo>
                </a:path>
              </a:pathLst>
            </a:custGeom>
            <a:ln w="19811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862827" y="2526919"/>
              <a:ext cx="2135505" cy="762000"/>
            </a:xfrm>
            <a:custGeom>
              <a:avLst/>
              <a:gdLst/>
              <a:ahLst/>
              <a:cxnLst/>
              <a:rect l="l" t="t" r="r" b="b"/>
              <a:pathLst>
                <a:path w="2135504" h="762000">
                  <a:moveTo>
                    <a:pt x="0" y="52831"/>
                  </a:moveTo>
                  <a:lnTo>
                    <a:pt x="42417" y="64229"/>
                  </a:lnTo>
                  <a:lnTo>
                    <a:pt x="83037" y="79251"/>
                  </a:lnTo>
                  <a:lnTo>
                    <a:pt x="121760" y="97714"/>
                  </a:lnTo>
                  <a:lnTo>
                    <a:pt x="158485" y="119436"/>
                  </a:lnTo>
                  <a:lnTo>
                    <a:pt x="193111" y="144236"/>
                  </a:lnTo>
                  <a:lnTo>
                    <a:pt x="225536" y="171930"/>
                  </a:lnTo>
                  <a:lnTo>
                    <a:pt x="255660" y="202336"/>
                  </a:lnTo>
                  <a:lnTo>
                    <a:pt x="283382" y="235273"/>
                  </a:lnTo>
                  <a:lnTo>
                    <a:pt x="308601" y="270557"/>
                  </a:lnTo>
                  <a:lnTo>
                    <a:pt x="331216" y="308006"/>
                  </a:lnTo>
                  <a:lnTo>
                    <a:pt x="351125" y="347439"/>
                  </a:lnTo>
                  <a:lnTo>
                    <a:pt x="368228" y="388672"/>
                  </a:lnTo>
                  <a:lnTo>
                    <a:pt x="382425" y="431524"/>
                  </a:lnTo>
                  <a:lnTo>
                    <a:pt x="393613" y="475812"/>
                  </a:lnTo>
                  <a:lnTo>
                    <a:pt x="401693" y="521354"/>
                  </a:lnTo>
                  <a:lnTo>
                    <a:pt x="406562" y="567968"/>
                  </a:lnTo>
                  <a:lnTo>
                    <a:pt x="408121" y="615471"/>
                  </a:lnTo>
                  <a:lnTo>
                    <a:pt x="406267" y="663680"/>
                  </a:lnTo>
                  <a:lnTo>
                    <a:pt x="400901" y="712415"/>
                  </a:lnTo>
                  <a:lnTo>
                    <a:pt x="391922" y="761491"/>
                  </a:lnTo>
                </a:path>
                <a:path w="2135504" h="762000">
                  <a:moveTo>
                    <a:pt x="2135251" y="0"/>
                  </a:moveTo>
                  <a:lnTo>
                    <a:pt x="2093338" y="17452"/>
                  </a:lnTo>
                  <a:lnTo>
                    <a:pt x="2053720" y="38246"/>
                  </a:lnTo>
                  <a:lnTo>
                    <a:pt x="2016479" y="62187"/>
                  </a:lnTo>
                  <a:lnTo>
                    <a:pt x="1981692" y="89077"/>
                  </a:lnTo>
                  <a:lnTo>
                    <a:pt x="1949442" y="118723"/>
                  </a:lnTo>
                  <a:lnTo>
                    <a:pt x="1919806" y="150927"/>
                  </a:lnTo>
                  <a:lnTo>
                    <a:pt x="1892867" y="185494"/>
                  </a:lnTo>
                  <a:lnTo>
                    <a:pt x="1868703" y="222229"/>
                  </a:lnTo>
                  <a:lnTo>
                    <a:pt x="1847395" y="260936"/>
                  </a:lnTo>
                  <a:lnTo>
                    <a:pt x="1829022" y="301418"/>
                  </a:lnTo>
                  <a:lnTo>
                    <a:pt x="1813665" y="343481"/>
                  </a:lnTo>
                  <a:lnTo>
                    <a:pt x="1801403" y="386928"/>
                  </a:lnTo>
                  <a:lnTo>
                    <a:pt x="1792317" y="431564"/>
                  </a:lnTo>
                  <a:lnTo>
                    <a:pt x="1786487" y="477192"/>
                  </a:lnTo>
                  <a:lnTo>
                    <a:pt x="1783992" y="523619"/>
                  </a:lnTo>
                  <a:lnTo>
                    <a:pt x="1784913" y="570646"/>
                  </a:lnTo>
                  <a:lnTo>
                    <a:pt x="1789330" y="618079"/>
                  </a:lnTo>
                  <a:lnTo>
                    <a:pt x="1797323" y="665723"/>
                  </a:lnTo>
                  <a:lnTo>
                    <a:pt x="1808971" y="713380"/>
                  </a:lnTo>
                  <a:lnTo>
                    <a:pt x="1824354" y="760856"/>
                  </a:lnTo>
                </a:path>
              </a:pathLst>
            </a:custGeom>
            <a:ln w="57150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743702" y="2700350"/>
            <a:ext cx="2787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i="1" dirty="0">
                <a:solidFill>
                  <a:srgbClr val="FFFF00"/>
                </a:solidFill>
                <a:latin typeface="Times New Roman"/>
                <a:cs typeface="Times New Roman"/>
              </a:rPr>
              <a:t>α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877302" y="2662554"/>
            <a:ext cx="278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i="1" dirty="0">
                <a:solidFill>
                  <a:srgbClr val="FFFF00"/>
                </a:solidFill>
                <a:latin typeface="Times New Roman"/>
                <a:cs typeface="Times New Roman"/>
              </a:rPr>
              <a:t>α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6718" y="525687"/>
            <a:ext cx="602566" cy="19383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04765" y="336550"/>
            <a:ext cx="29806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Объёмы.5</a:t>
            </a:r>
            <a:r>
              <a:rPr sz="32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14157" y="1101629"/>
            <a:ext cx="10641330" cy="4038600"/>
            <a:chOff x="514157" y="1101629"/>
            <a:chExt cx="10641330" cy="403860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4157" y="1101629"/>
              <a:ext cx="10640952" cy="403852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865364" y="4335780"/>
              <a:ext cx="1053465" cy="341630"/>
            </a:xfrm>
            <a:custGeom>
              <a:avLst/>
              <a:gdLst/>
              <a:ahLst/>
              <a:cxnLst/>
              <a:rect l="l" t="t" r="r" b="b"/>
              <a:pathLst>
                <a:path w="1053465" h="341629">
                  <a:moveTo>
                    <a:pt x="1053083" y="0"/>
                  </a:moveTo>
                  <a:lnTo>
                    <a:pt x="0" y="0"/>
                  </a:lnTo>
                  <a:lnTo>
                    <a:pt x="0" y="341376"/>
                  </a:lnTo>
                  <a:lnTo>
                    <a:pt x="1053083" y="341376"/>
                  </a:lnTo>
                  <a:lnTo>
                    <a:pt x="10530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018526" y="4224909"/>
            <a:ext cx="7493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Calibri"/>
                <a:cs typeface="Calibri"/>
              </a:rPr>
              <a:t>0,71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25567" y="3374135"/>
            <a:ext cx="1565275" cy="52006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 marL="135255">
              <a:lnSpc>
                <a:spcPts val="3775"/>
              </a:lnSpc>
            </a:pPr>
            <a:r>
              <a:rPr sz="3200" b="1" dirty="0">
                <a:latin typeface="Calibri"/>
                <a:cs typeface="Calibri"/>
              </a:rPr>
              <a:t>Нарочь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05384" y="1057655"/>
            <a:ext cx="11364595" cy="5631180"/>
            <a:chOff x="405384" y="1057655"/>
            <a:chExt cx="11364595" cy="5631180"/>
          </a:xfrm>
        </p:grpSpPr>
        <p:sp>
          <p:nvSpPr>
            <p:cNvPr id="10" name="object 10"/>
            <p:cNvSpPr/>
            <p:nvPr/>
          </p:nvSpPr>
          <p:spPr>
            <a:xfrm>
              <a:off x="405384" y="1057655"/>
              <a:ext cx="1978660" cy="434340"/>
            </a:xfrm>
            <a:custGeom>
              <a:avLst/>
              <a:gdLst/>
              <a:ahLst/>
              <a:cxnLst/>
              <a:rect l="l" t="t" r="r" b="b"/>
              <a:pathLst>
                <a:path w="1978660" h="434340">
                  <a:moveTo>
                    <a:pt x="1978152" y="0"/>
                  </a:moveTo>
                  <a:lnTo>
                    <a:pt x="0" y="0"/>
                  </a:lnTo>
                  <a:lnTo>
                    <a:pt x="0" y="434339"/>
                  </a:lnTo>
                  <a:lnTo>
                    <a:pt x="1978152" y="434339"/>
                  </a:lnTo>
                  <a:lnTo>
                    <a:pt x="19781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83724" y="5141976"/>
              <a:ext cx="1786127" cy="13395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8295" y="5291327"/>
              <a:ext cx="1493520" cy="139750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19300" y="5440679"/>
              <a:ext cx="2116836" cy="11689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38476" y="2722626"/>
            <a:ext cx="3241675" cy="3020695"/>
          </a:xfrm>
          <a:prstGeom prst="rect">
            <a:avLst/>
          </a:prstGeom>
        </p:spPr>
        <p:txBody>
          <a:bodyPr vert="horz" wrap="square" lIns="0" tIns="222250" rIns="0" bIns="0" rtlCol="0">
            <a:spAutoFit/>
          </a:bodyPr>
          <a:lstStyle/>
          <a:p>
            <a:pPr marL="383540" indent="-371475">
              <a:lnSpc>
                <a:spcPct val="100000"/>
              </a:lnSpc>
              <a:spcBef>
                <a:spcPts val="1750"/>
              </a:spcBef>
              <a:buAutoNum type="arabicParenR"/>
              <a:tabLst>
                <a:tab pos="384175" algn="l"/>
                <a:tab pos="1141095" algn="l"/>
              </a:tabLst>
            </a:pPr>
            <a:r>
              <a:rPr sz="2700" spc="-15" dirty="0">
                <a:latin typeface="Times New Roman"/>
                <a:cs typeface="Times New Roman"/>
              </a:rPr>
              <a:t>Пол	</a:t>
            </a:r>
            <a:r>
              <a:rPr sz="2700" spc="-10" dirty="0">
                <a:latin typeface="Times New Roman"/>
                <a:cs typeface="Times New Roman"/>
              </a:rPr>
              <a:t>кабины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лифта</a:t>
            </a:r>
            <a:endParaRPr sz="2700">
              <a:latin typeface="Times New Roman"/>
              <a:cs typeface="Times New Roman"/>
            </a:endParaRPr>
          </a:p>
          <a:p>
            <a:pPr marL="509270" indent="-354330">
              <a:lnSpc>
                <a:spcPct val="100000"/>
              </a:lnSpc>
              <a:spcBef>
                <a:spcPts val="1650"/>
              </a:spcBef>
              <a:buAutoNum type="arabicParenR"/>
              <a:tabLst>
                <a:tab pos="509905" algn="l"/>
              </a:tabLst>
            </a:pPr>
            <a:r>
              <a:rPr sz="2700" spc="-5" dirty="0">
                <a:latin typeface="Calibri"/>
                <a:cs typeface="Calibri"/>
              </a:rPr>
              <a:t>Дно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сковороды</a:t>
            </a:r>
            <a:endParaRPr sz="2700">
              <a:latin typeface="Times New Roman"/>
              <a:cs typeface="Times New Roman"/>
            </a:endParaRPr>
          </a:p>
          <a:p>
            <a:pPr marL="527050" indent="-372110">
              <a:lnSpc>
                <a:spcPct val="100000"/>
              </a:lnSpc>
              <a:spcBef>
                <a:spcPts val="2070"/>
              </a:spcBef>
              <a:buAutoNum type="arabicParenR"/>
              <a:tabLst>
                <a:tab pos="527685" algn="l"/>
              </a:tabLst>
            </a:pPr>
            <a:r>
              <a:rPr sz="2700" dirty="0">
                <a:latin typeface="Times New Roman"/>
                <a:cs typeface="Times New Roman"/>
              </a:rPr>
              <a:t>Закрытый</a:t>
            </a:r>
            <a:r>
              <a:rPr sz="2700" spc="-90" dirty="0">
                <a:latin typeface="Times New Roman"/>
                <a:cs typeface="Times New Roman"/>
              </a:rPr>
              <a:t> </a:t>
            </a:r>
            <a:r>
              <a:rPr sz="2700" spc="-35" dirty="0">
                <a:latin typeface="Times New Roman"/>
                <a:cs typeface="Times New Roman"/>
              </a:rPr>
              <a:t>ноутбук</a:t>
            </a:r>
            <a:endParaRPr sz="2700">
              <a:latin typeface="Times New Roman"/>
              <a:cs typeface="Times New Roman"/>
            </a:endParaRPr>
          </a:p>
          <a:p>
            <a:pPr marL="155575" marR="207010">
              <a:lnSpc>
                <a:spcPct val="100000"/>
              </a:lnSpc>
              <a:spcBef>
                <a:spcPts val="2010"/>
              </a:spcBef>
              <a:buAutoNum type="arabicParenR"/>
              <a:tabLst>
                <a:tab pos="527685" algn="l"/>
              </a:tabLst>
            </a:pPr>
            <a:r>
              <a:rPr sz="2700" spc="-5" dirty="0">
                <a:latin typeface="Times New Roman"/>
                <a:cs typeface="Times New Roman"/>
              </a:rPr>
              <a:t>Место для 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парковки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Times New Roman"/>
                <a:cs typeface="Times New Roman"/>
              </a:rPr>
              <a:t>грузовика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7608" y="4315714"/>
            <a:ext cx="139446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latin typeface="Calibri"/>
                <a:cs typeface="Calibri"/>
              </a:rPr>
              <a:t>В)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5" dirty="0">
                <a:latin typeface="Calibri"/>
                <a:cs typeface="Calibri"/>
              </a:rPr>
              <a:t>0,81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м²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77608" y="3551935"/>
            <a:ext cx="135382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latin typeface="Calibri"/>
                <a:cs typeface="Calibri"/>
              </a:rPr>
              <a:t>Б)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10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spc="-5" dirty="0">
                <a:latin typeface="Calibri"/>
                <a:cs typeface="Calibri"/>
              </a:rPr>
              <a:t>дм²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77608" y="2885059"/>
            <a:ext cx="117602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latin typeface="Calibri"/>
                <a:cs typeface="Calibri"/>
              </a:rPr>
              <a:t>А)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24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spc="-5" dirty="0">
                <a:latin typeface="Calibri"/>
                <a:cs typeface="Calibri"/>
              </a:rPr>
              <a:t>м²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77608" y="5085333"/>
            <a:ext cx="149542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" dirty="0">
                <a:latin typeface="Times New Roman"/>
                <a:cs typeface="Times New Roman"/>
              </a:rPr>
              <a:t>Г)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500</a:t>
            </a:r>
            <a:r>
              <a:rPr sz="2700" spc="-5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см²</a:t>
            </a:r>
            <a:endParaRPr sz="27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02011" y="1618488"/>
            <a:ext cx="1427988" cy="192938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76224" y="2951988"/>
            <a:ext cx="2000250" cy="2723515"/>
            <a:chOff x="476224" y="2951988"/>
            <a:chExt cx="2000250" cy="272351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500" y="2951988"/>
              <a:ext cx="1904500" cy="12390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6224" y="4191038"/>
              <a:ext cx="1694205" cy="1484375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78011" y="4572000"/>
            <a:ext cx="3332988" cy="1930908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446270" y="336550"/>
            <a:ext cx="3297554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001F5F"/>
                </a:solidFill>
              </a:rPr>
              <a:t>Площади.5,8</a:t>
            </a:r>
            <a:r>
              <a:rPr sz="3200" spc="-100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класс</a:t>
            </a:r>
            <a:endParaRPr sz="3200"/>
          </a:p>
        </p:txBody>
      </p:sp>
      <p:sp>
        <p:nvSpPr>
          <p:cNvPr id="13" name="object 13"/>
          <p:cNvSpPr txBox="1"/>
          <p:nvPr/>
        </p:nvSpPr>
        <p:spPr>
          <a:xfrm>
            <a:off x="1067816" y="1465529"/>
            <a:ext cx="8101330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spc="-35" dirty="0">
                <a:latin typeface="Times New Roman"/>
                <a:cs typeface="Times New Roman"/>
              </a:rPr>
              <a:t>Установите</a:t>
            </a:r>
            <a:r>
              <a:rPr sz="3200" spc="-4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соответствие</a:t>
            </a:r>
            <a:r>
              <a:rPr sz="3200" spc="-4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между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величинами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объектами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1225" y="140665"/>
            <a:ext cx="77235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Выражения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их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преобразование.</a:t>
            </a:r>
            <a:r>
              <a:rPr sz="32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7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класс.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61447" y="926248"/>
            <a:ext cx="11630660" cy="5760085"/>
            <a:chOff x="561447" y="926248"/>
            <a:chExt cx="11630660" cy="57600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1447" y="926248"/>
              <a:ext cx="7761410" cy="219301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17263" y="3015996"/>
              <a:ext cx="8174736" cy="366979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853940" y="2744724"/>
              <a:ext cx="601980" cy="384175"/>
            </a:xfrm>
            <a:custGeom>
              <a:avLst/>
              <a:gdLst/>
              <a:ahLst/>
              <a:cxnLst/>
              <a:rect l="l" t="t" r="r" b="b"/>
              <a:pathLst>
                <a:path w="601979" h="384175">
                  <a:moveTo>
                    <a:pt x="601979" y="0"/>
                  </a:moveTo>
                  <a:lnTo>
                    <a:pt x="0" y="0"/>
                  </a:lnTo>
                  <a:lnTo>
                    <a:pt x="0" y="384048"/>
                  </a:lnTo>
                  <a:lnTo>
                    <a:pt x="601979" y="384048"/>
                  </a:lnTo>
                  <a:lnTo>
                    <a:pt x="6019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948554" y="2722245"/>
            <a:ext cx="41338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0,1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07560" y="3326891"/>
            <a:ext cx="6821805" cy="2893060"/>
            <a:chOff x="507560" y="3326891"/>
            <a:chExt cx="6821805" cy="2893060"/>
          </a:xfrm>
        </p:grpSpPr>
        <p:sp>
          <p:nvSpPr>
            <p:cNvPr id="9" name="object 9"/>
            <p:cNvSpPr/>
            <p:nvPr/>
          </p:nvSpPr>
          <p:spPr>
            <a:xfrm>
              <a:off x="6967728" y="4786896"/>
              <a:ext cx="361315" cy="1126490"/>
            </a:xfrm>
            <a:custGeom>
              <a:avLst/>
              <a:gdLst/>
              <a:ahLst/>
              <a:cxnLst/>
              <a:rect l="l" t="t" r="r" b="b"/>
              <a:pathLst>
                <a:path w="361315" h="1126489">
                  <a:moveTo>
                    <a:pt x="156972" y="908291"/>
                  </a:moveTo>
                  <a:lnTo>
                    <a:pt x="0" y="908291"/>
                  </a:lnTo>
                  <a:lnTo>
                    <a:pt x="0" y="1126223"/>
                  </a:lnTo>
                  <a:lnTo>
                    <a:pt x="156972" y="1126223"/>
                  </a:lnTo>
                  <a:lnTo>
                    <a:pt x="156972" y="908291"/>
                  </a:lnTo>
                  <a:close/>
                </a:path>
                <a:path w="361315" h="1126489">
                  <a:moveTo>
                    <a:pt x="156972" y="603491"/>
                  </a:moveTo>
                  <a:lnTo>
                    <a:pt x="0" y="603491"/>
                  </a:lnTo>
                  <a:lnTo>
                    <a:pt x="0" y="821423"/>
                  </a:lnTo>
                  <a:lnTo>
                    <a:pt x="156972" y="821423"/>
                  </a:lnTo>
                  <a:lnTo>
                    <a:pt x="156972" y="603491"/>
                  </a:lnTo>
                  <a:close/>
                </a:path>
                <a:path w="361315" h="1126489">
                  <a:moveTo>
                    <a:pt x="156972" y="283451"/>
                  </a:moveTo>
                  <a:lnTo>
                    <a:pt x="0" y="283451"/>
                  </a:lnTo>
                  <a:lnTo>
                    <a:pt x="0" y="501383"/>
                  </a:lnTo>
                  <a:lnTo>
                    <a:pt x="156972" y="501383"/>
                  </a:lnTo>
                  <a:lnTo>
                    <a:pt x="156972" y="283451"/>
                  </a:lnTo>
                  <a:close/>
                </a:path>
                <a:path w="361315" h="1126489">
                  <a:moveTo>
                    <a:pt x="361188" y="0"/>
                  </a:moveTo>
                  <a:lnTo>
                    <a:pt x="0" y="0"/>
                  </a:lnTo>
                  <a:lnTo>
                    <a:pt x="0" y="225539"/>
                  </a:lnTo>
                  <a:lnTo>
                    <a:pt x="361188" y="225539"/>
                  </a:lnTo>
                  <a:lnTo>
                    <a:pt x="3611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560" y="3326891"/>
              <a:ext cx="798850" cy="119827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5365" y="3491483"/>
              <a:ext cx="950665" cy="112623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0643" y="5023103"/>
              <a:ext cx="798576" cy="119634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0979" y="5015483"/>
              <a:ext cx="932084" cy="1196896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76527" y="1600200"/>
            <a:ext cx="668020" cy="35369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 marL="140335">
              <a:lnSpc>
                <a:spcPts val="2685"/>
              </a:lnSpc>
            </a:pPr>
            <a:r>
              <a:rPr sz="2400" b="1" dirty="0">
                <a:latin typeface="Calibri"/>
                <a:cs typeface="Calibri"/>
              </a:rPr>
              <a:t>0,1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70026" y="4601336"/>
            <a:ext cx="158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А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80030" y="4612004"/>
            <a:ext cx="1485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Б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5655" y="6334455"/>
            <a:ext cx="1504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В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54326" y="6271056"/>
            <a:ext cx="1238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Г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4812" y="5260949"/>
            <a:ext cx="790511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latin typeface="Calibri"/>
                <a:cs typeface="Calibri"/>
              </a:rPr>
              <a:t>Составьте </a:t>
            </a:r>
            <a:r>
              <a:rPr sz="2800" i="1" spc="-10" dirty="0">
                <a:latin typeface="Calibri"/>
                <a:cs typeface="Calibri"/>
              </a:rPr>
              <a:t>формулу </a:t>
            </a:r>
            <a:r>
              <a:rPr sz="2800" i="1" spc="-5" dirty="0">
                <a:latin typeface="Calibri"/>
                <a:cs typeface="Calibri"/>
              </a:rPr>
              <a:t>зависимости числа </a:t>
            </a:r>
            <a:r>
              <a:rPr sz="2800" i="1" spc="-10" dirty="0">
                <a:latin typeface="Calibri"/>
                <a:cs typeface="Calibri"/>
              </a:rPr>
              <a:t>бактерий </a:t>
            </a:r>
            <a:r>
              <a:rPr sz="2800" i="1" spc="-62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от </a:t>
            </a:r>
            <a:r>
              <a:rPr sz="2800" i="1" spc="-15" dirty="0">
                <a:latin typeface="Calibri"/>
                <a:cs typeface="Calibri"/>
              </a:rPr>
              <a:t>количества</a:t>
            </a:r>
            <a:r>
              <a:rPr sz="2800" i="1" spc="15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дней,</a:t>
            </a:r>
            <a:r>
              <a:rPr sz="2800" i="1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если</a:t>
            </a:r>
            <a:r>
              <a:rPr sz="2800" i="1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не</a:t>
            </a:r>
            <a:r>
              <a:rPr sz="2800" i="1" spc="10" dirty="0">
                <a:latin typeface="Calibri"/>
                <a:cs typeface="Calibri"/>
              </a:rPr>
              <a:t> </a:t>
            </a:r>
            <a:r>
              <a:rPr sz="2800" i="1" spc="-10" dirty="0">
                <a:latin typeface="Calibri"/>
                <a:cs typeface="Calibri"/>
              </a:rPr>
              <a:t>лечиться?</a:t>
            </a:r>
            <a:endParaRPr sz="2800">
              <a:latin typeface="Calibri"/>
              <a:cs typeface="Calibri"/>
            </a:endParaRPr>
          </a:p>
          <a:p>
            <a:pPr marL="93345">
              <a:lnSpc>
                <a:spcPct val="100000"/>
              </a:lnSpc>
            </a:pPr>
            <a:r>
              <a:rPr sz="2800" i="1" spc="-5" dirty="0">
                <a:latin typeface="Calibri"/>
                <a:cs typeface="Calibri"/>
              </a:rPr>
              <a:t>Постройте</a:t>
            </a:r>
            <a:r>
              <a:rPr sz="2800" i="1" spc="-2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график</a:t>
            </a:r>
            <a:r>
              <a:rPr sz="2800" i="1" spc="5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зависимости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85871" y="41909"/>
            <a:ext cx="51435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Линейная</a:t>
            </a: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функция.</a:t>
            </a: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7</a:t>
            </a: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233407" y="1281683"/>
            <a:ext cx="2759075" cy="3133725"/>
            <a:chOff x="9233407" y="1281683"/>
            <a:chExt cx="2759075" cy="3133725"/>
          </a:xfrm>
        </p:grpSpPr>
        <p:sp>
          <p:nvSpPr>
            <p:cNvPr id="5" name="object 5"/>
            <p:cNvSpPr/>
            <p:nvPr/>
          </p:nvSpPr>
          <p:spPr>
            <a:xfrm>
              <a:off x="9233408" y="1281683"/>
              <a:ext cx="2759075" cy="3133725"/>
            </a:xfrm>
            <a:custGeom>
              <a:avLst/>
              <a:gdLst/>
              <a:ahLst/>
              <a:cxnLst/>
              <a:rect l="l" t="t" r="r" b="b"/>
              <a:pathLst>
                <a:path w="2759075" h="3133725">
                  <a:moveTo>
                    <a:pt x="2758694" y="2542032"/>
                  </a:moveTo>
                  <a:lnTo>
                    <a:pt x="2703398" y="2515489"/>
                  </a:lnTo>
                  <a:lnTo>
                    <a:pt x="2583561" y="2457958"/>
                  </a:lnTo>
                  <a:lnTo>
                    <a:pt x="2584488" y="2515971"/>
                  </a:lnTo>
                  <a:lnTo>
                    <a:pt x="349580" y="2552357"/>
                  </a:lnTo>
                  <a:lnTo>
                    <a:pt x="304076" y="173189"/>
                  </a:lnTo>
                  <a:lnTo>
                    <a:pt x="361950" y="172085"/>
                  </a:lnTo>
                  <a:lnTo>
                    <a:pt x="347306" y="144145"/>
                  </a:lnTo>
                  <a:lnTo>
                    <a:pt x="271780" y="0"/>
                  </a:lnTo>
                  <a:lnTo>
                    <a:pt x="188214" y="175387"/>
                  </a:lnTo>
                  <a:lnTo>
                    <a:pt x="246164" y="174294"/>
                  </a:lnTo>
                  <a:lnTo>
                    <a:pt x="291668" y="2553297"/>
                  </a:lnTo>
                  <a:lnTo>
                    <a:pt x="0" y="2558034"/>
                  </a:lnTo>
                  <a:lnTo>
                    <a:pt x="1016" y="2615946"/>
                  </a:lnTo>
                  <a:lnTo>
                    <a:pt x="292773" y="2611209"/>
                  </a:lnTo>
                  <a:lnTo>
                    <a:pt x="302768" y="3133471"/>
                  </a:lnTo>
                  <a:lnTo>
                    <a:pt x="360680" y="3132328"/>
                  </a:lnTo>
                  <a:lnTo>
                    <a:pt x="350685" y="2610256"/>
                  </a:lnTo>
                  <a:lnTo>
                    <a:pt x="2585415" y="2573883"/>
                  </a:lnTo>
                  <a:lnTo>
                    <a:pt x="2586355" y="2631694"/>
                  </a:lnTo>
                  <a:lnTo>
                    <a:pt x="2758694" y="254203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534143" y="1424939"/>
              <a:ext cx="1393190" cy="2144395"/>
            </a:xfrm>
            <a:custGeom>
              <a:avLst/>
              <a:gdLst/>
              <a:ahLst/>
              <a:cxnLst/>
              <a:rect l="l" t="t" r="r" b="b"/>
              <a:pathLst>
                <a:path w="1393190" h="2144395">
                  <a:moveTo>
                    <a:pt x="0" y="2144141"/>
                  </a:moveTo>
                  <a:lnTo>
                    <a:pt x="1393062" y="0"/>
                  </a:lnTo>
                </a:path>
              </a:pathLst>
            </a:custGeom>
            <a:ln w="76200">
              <a:solidFill>
                <a:srgbClr val="00B4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729218" y="3121278"/>
            <a:ext cx="7950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B400"/>
                </a:solidFill>
                <a:latin typeface="Calibri"/>
                <a:cs typeface="Calibri"/>
              </a:rPr>
              <a:t>10000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613518" y="937005"/>
            <a:ext cx="1701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у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782806" y="3290773"/>
            <a:ext cx="165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х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6948" y="1249680"/>
            <a:ext cx="1280159" cy="2664367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133344" y="1210055"/>
            <a:ext cx="1280160" cy="2599690"/>
            <a:chOff x="3133344" y="1210055"/>
            <a:chExt cx="1280160" cy="259969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3344" y="1210055"/>
              <a:ext cx="1280159" cy="259924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85031" y="2101595"/>
              <a:ext cx="344424" cy="3124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7431" y="2400300"/>
              <a:ext cx="156972" cy="14325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26308" y="2060447"/>
              <a:ext cx="173735" cy="15544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17392" y="3329939"/>
              <a:ext cx="187451" cy="16916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60420" y="1667255"/>
              <a:ext cx="156972" cy="14325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06724" y="2084831"/>
              <a:ext cx="173736" cy="15697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98748" y="1624583"/>
              <a:ext cx="187451" cy="16916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7431" y="1671827"/>
              <a:ext cx="156972" cy="14325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60519" y="1787651"/>
              <a:ext cx="173736" cy="1569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17392" y="2599944"/>
              <a:ext cx="187451" cy="16916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37204" y="2878835"/>
              <a:ext cx="156972" cy="1417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99916" y="3148583"/>
              <a:ext cx="173736" cy="15697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7056" y="3543300"/>
              <a:ext cx="185927" cy="16916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7056" y="2694431"/>
              <a:ext cx="156972" cy="14173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00144" y="1988819"/>
              <a:ext cx="172212" cy="15697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37204" y="3567683"/>
              <a:ext cx="187451" cy="169163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761491" y="3823208"/>
            <a:ext cx="10090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00B400"/>
                </a:solidFill>
                <a:latin typeface="Calibri"/>
                <a:cs typeface="Calibri"/>
              </a:rPr>
              <a:t>10</a:t>
            </a:r>
            <a:r>
              <a:rPr sz="2800" b="1" spc="-55" dirty="0">
                <a:solidFill>
                  <a:srgbClr val="00B400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00B400"/>
                </a:solidFill>
                <a:latin typeface="Calibri"/>
                <a:cs typeface="Calibri"/>
              </a:rPr>
              <a:t>000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26155" y="3692476"/>
            <a:ext cx="1367155" cy="1128395"/>
          </a:xfrm>
          <a:prstGeom prst="rect">
            <a:avLst/>
          </a:prstGeom>
        </p:spPr>
        <p:txBody>
          <a:bodyPr vert="horz" wrap="square" lIns="0" tIns="1790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10"/>
              </a:spcBef>
            </a:pPr>
            <a:r>
              <a:rPr sz="2800" b="1" spc="-10" dirty="0">
                <a:solidFill>
                  <a:srgbClr val="C00000"/>
                </a:solidFill>
                <a:latin typeface="Calibri"/>
                <a:cs typeface="Calibri"/>
              </a:rPr>
              <a:t>+100</a:t>
            </a:r>
            <a:r>
              <a:rPr sz="28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Calibri"/>
                <a:cs typeface="Calibri"/>
              </a:rPr>
              <a:t>000</a:t>
            </a:r>
            <a:endParaRPr sz="2800">
              <a:latin typeface="Calibri"/>
              <a:cs typeface="Calibri"/>
            </a:endParaRPr>
          </a:p>
          <a:p>
            <a:pPr marL="40005" algn="ctr">
              <a:lnSpc>
                <a:spcPct val="100000"/>
              </a:lnSpc>
              <a:spcBef>
                <a:spcPts val="1130"/>
              </a:spcBef>
            </a:pPr>
            <a:r>
              <a:rPr sz="2400" b="1" dirty="0">
                <a:latin typeface="Calibri"/>
                <a:cs typeface="Calibri"/>
              </a:rPr>
              <a:t>1</a:t>
            </a:r>
            <a:r>
              <a:rPr sz="2400" b="1" spc="-45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день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48690" y="812038"/>
            <a:ext cx="13754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З</a:t>
            </a:r>
            <a:r>
              <a:rPr sz="2400" b="1" spc="-35" dirty="0">
                <a:solidFill>
                  <a:srgbClr val="006666"/>
                </a:solidFill>
                <a:latin typeface="Calibri"/>
                <a:cs typeface="Calibri"/>
              </a:rPr>
              <a:t>д</a:t>
            </a: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оровый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32530" y="809320"/>
            <a:ext cx="11664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Б</a:t>
            </a:r>
            <a:r>
              <a:rPr sz="2400" b="1" spc="-40" dirty="0">
                <a:solidFill>
                  <a:srgbClr val="006666"/>
                </a:solidFill>
                <a:latin typeface="Calibri"/>
                <a:cs typeface="Calibri"/>
              </a:rPr>
              <a:t>о</a:t>
            </a: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льной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510021" y="3792677"/>
            <a:ext cx="743585" cy="1052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4305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C00000"/>
                </a:solidFill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2400" b="1" dirty="0">
                <a:latin typeface="Calibri"/>
                <a:cs typeface="Calibri"/>
              </a:rPr>
              <a:t>3</a:t>
            </a:r>
            <a:r>
              <a:rPr sz="2400" b="1" spc="-9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дня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458459" y="755726"/>
            <a:ext cx="30607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06270" algn="l"/>
              </a:tabLst>
            </a:pP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Б</a:t>
            </a:r>
            <a:r>
              <a:rPr sz="2400" b="1" spc="-40" dirty="0">
                <a:solidFill>
                  <a:srgbClr val="006666"/>
                </a:solidFill>
                <a:latin typeface="Calibri"/>
                <a:cs typeface="Calibri"/>
              </a:rPr>
              <a:t>о</a:t>
            </a: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льной	Б</a:t>
            </a:r>
            <a:r>
              <a:rPr sz="2400" b="1" spc="-40" dirty="0">
                <a:solidFill>
                  <a:srgbClr val="006666"/>
                </a:solidFill>
                <a:latin typeface="Calibri"/>
                <a:cs typeface="Calibri"/>
              </a:rPr>
              <a:t>о</a:t>
            </a:r>
            <a:r>
              <a:rPr sz="2400" b="1" dirty="0">
                <a:solidFill>
                  <a:srgbClr val="006666"/>
                </a:solidFill>
                <a:latin typeface="Calibri"/>
                <a:cs typeface="Calibri"/>
              </a:rPr>
              <a:t>льной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7316723" y="1189986"/>
            <a:ext cx="1280160" cy="2524760"/>
            <a:chOff x="7316723" y="1189986"/>
            <a:chExt cx="1280160" cy="2524760"/>
          </a:xfrm>
        </p:grpSpPr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16723" y="1189986"/>
              <a:ext cx="1280159" cy="252438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68411" y="2048255"/>
              <a:ext cx="344424" cy="31089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20811" y="2346960"/>
              <a:ext cx="156972" cy="14325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09687" y="2005583"/>
              <a:ext cx="173735" cy="15697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00771" y="3275075"/>
              <a:ext cx="187451" cy="16916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43799" y="1613916"/>
              <a:ext cx="156972" cy="14325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90103" y="2031491"/>
              <a:ext cx="173735" cy="15697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83651" y="1571244"/>
              <a:ext cx="185927" cy="169163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20811" y="1618488"/>
              <a:ext cx="156972" cy="14173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43899" y="1734312"/>
              <a:ext cx="173735" cy="15697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00771" y="2546604"/>
              <a:ext cx="187451" cy="169163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20583" y="2825496"/>
              <a:ext cx="156972" cy="14173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83295" y="3095244"/>
              <a:ext cx="173735" cy="15697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60435" y="3489959"/>
              <a:ext cx="185927" cy="16916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60435" y="2641091"/>
              <a:ext cx="156972" cy="14173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83523" y="1935480"/>
              <a:ext cx="173735" cy="15544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20583" y="3514344"/>
              <a:ext cx="187451" cy="169164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7558278" y="3608847"/>
            <a:ext cx="899794" cy="1184275"/>
          </a:xfrm>
          <a:prstGeom prst="rect">
            <a:avLst/>
          </a:prstGeom>
        </p:spPr>
        <p:txBody>
          <a:bodyPr vert="horz" wrap="square" lIns="0" tIns="209550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1650"/>
              </a:spcBef>
            </a:pPr>
            <a:r>
              <a:rPr sz="2800" b="1" spc="-5" dirty="0">
                <a:solidFill>
                  <a:srgbClr val="C00000"/>
                </a:solidFill>
                <a:latin typeface="Calibri"/>
                <a:cs typeface="Calibri"/>
              </a:rPr>
              <a:t>у</a:t>
            </a:r>
            <a:r>
              <a:rPr sz="28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Calibri"/>
                <a:cs typeface="Calibri"/>
              </a:rPr>
              <a:t>-?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r>
              <a:rPr sz="2400" b="1" dirty="0">
                <a:latin typeface="Calibri"/>
                <a:cs typeface="Calibri"/>
              </a:rPr>
              <a:t>х</a:t>
            </a:r>
            <a:r>
              <a:rPr sz="2400" b="1" spc="-10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дней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359908" y="1150619"/>
            <a:ext cx="1280160" cy="2599690"/>
            <a:chOff x="5359908" y="1150619"/>
            <a:chExt cx="1280160" cy="2599690"/>
          </a:xfrm>
        </p:grpSpPr>
        <p:pic>
          <p:nvPicPr>
            <p:cNvPr id="55" name="object 5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59908" y="1150619"/>
              <a:ext cx="1280160" cy="2599246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10072" y="2042159"/>
              <a:ext cx="344424" cy="31089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62472" y="2340863"/>
              <a:ext cx="158496" cy="141732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52872" y="1999487"/>
              <a:ext cx="172212" cy="15697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43956" y="3268980"/>
              <a:ext cx="185927" cy="16916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85460" y="1607819"/>
              <a:ext cx="158496" cy="14173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33288" y="2025395"/>
              <a:ext cx="172212" cy="155448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25312" y="1563623"/>
              <a:ext cx="187451" cy="169163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62472" y="1612391"/>
              <a:ext cx="158496" cy="141732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87084" y="1726691"/>
              <a:ext cx="172212" cy="156972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43956" y="2540508"/>
              <a:ext cx="185927" cy="169163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63768" y="2817875"/>
              <a:ext cx="156972" cy="14325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26480" y="3089147"/>
              <a:ext cx="172212" cy="156972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02096" y="3482340"/>
              <a:ext cx="187451" cy="169164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02096" y="2633472"/>
              <a:ext cx="156972" cy="14325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25184" y="1927859"/>
              <a:ext cx="173736" cy="156972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3768" y="3508247"/>
              <a:ext cx="185927" cy="169163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9572" y="1740407"/>
              <a:ext cx="156972" cy="14325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7524" y="1780031"/>
              <a:ext cx="156972" cy="14325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6648" y="1336547"/>
              <a:ext cx="158496" cy="141732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12764" y="1883663"/>
              <a:ext cx="156972" cy="141732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21096" y="2275331"/>
              <a:ext cx="158496" cy="14325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7400" y="2258567"/>
              <a:ext cx="158496" cy="14325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38672" y="2485644"/>
              <a:ext cx="158496" cy="14325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97296" y="2382011"/>
              <a:ext cx="156972" cy="141732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74436" y="2891027"/>
              <a:ext cx="156972" cy="14325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38672" y="2662427"/>
              <a:ext cx="158496" cy="141732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3848" y="2218944"/>
              <a:ext cx="158496" cy="14325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48300" y="2365247"/>
              <a:ext cx="156972" cy="141732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7524" y="2945891"/>
              <a:ext cx="156972" cy="141732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12764" y="3342131"/>
              <a:ext cx="156972" cy="14325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8420" y="2404872"/>
              <a:ext cx="156972" cy="14325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0012" y="1839468"/>
              <a:ext cx="156972" cy="14173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45480" y="3131819"/>
              <a:ext cx="156972" cy="141732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91200" y="1618487"/>
              <a:ext cx="156972" cy="141732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88964" y="1597151"/>
              <a:ext cx="158496" cy="1417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3936" y="5235399"/>
            <a:ext cx="181189" cy="2255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07734" y="5241983"/>
            <a:ext cx="181164" cy="22554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07816" y="5248537"/>
            <a:ext cx="181236" cy="22554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40708" y="5241983"/>
            <a:ext cx="181236" cy="22554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85477" y="5433950"/>
            <a:ext cx="103822" cy="12627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72031" y="5433950"/>
            <a:ext cx="103822" cy="12627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158223" y="5433950"/>
            <a:ext cx="103822" cy="12627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44777" y="5433950"/>
            <a:ext cx="103822" cy="12627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130969" y="5433950"/>
            <a:ext cx="103822" cy="126273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295821" y="5334647"/>
            <a:ext cx="11482070" cy="40640"/>
          </a:xfrm>
          <a:custGeom>
            <a:avLst/>
            <a:gdLst/>
            <a:ahLst/>
            <a:cxnLst/>
            <a:rect l="l" t="t" r="r" b="b"/>
            <a:pathLst>
              <a:path w="11482070" h="40639">
                <a:moveTo>
                  <a:pt x="11481829" y="0"/>
                </a:moveTo>
                <a:lnTo>
                  <a:pt x="0" y="0"/>
                </a:lnTo>
                <a:lnTo>
                  <a:pt x="0" y="19596"/>
                </a:lnTo>
                <a:lnTo>
                  <a:pt x="0" y="40347"/>
                </a:lnTo>
                <a:lnTo>
                  <a:pt x="11481829" y="40347"/>
                </a:lnTo>
                <a:lnTo>
                  <a:pt x="11481829" y="19596"/>
                </a:lnTo>
                <a:lnTo>
                  <a:pt x="114818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6147" y="5407540"/>
            <a:ext cx="38544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500" dirty="0">
                <a:latin typeface="Times New Roman"/>
                <a:cs typeface="Times New Roman"/>
              </a:rPr>
              <a:t>K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07334" y="5414124"/>
            <a:ext cx="25717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320" dirty="0">
                <a:latin typeface="Times New Roman"/>
                <a:cs typeface="Times New Roman"/>
              </a:rPr>
              <a:t>1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02731" y="5917768"/>
            <a:ext cx="432434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-20" dirty="0">
                <a:latin typeface="Times New Roman"/>
                <a:cs typeface="Times New Roman"/>
              </a:rPr>
              <a:t>10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82106" y="5911198"/>
            <a:ext cx="25717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320" dirty="0">
                <a:latin typeface="Times New Roman"/>
                <a:cs typeface="Times New Roman"/>
              </a:rPr>
              <a:t>5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53344" y="5911198"/>
            <a:ext cx="25717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320" dirty="0">
                <a:latin typeface="Times New Roman"/>
                <a:cs typeface="Times New Roman"/>
              </a:rPr>
              <a:t>5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62920" y="5414124"/>
            <a:ext cx="25717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320" dirty="0">
                <a:latin typeface="Times New Roman"/>
                <a:cs typeface="Times New Roman"/>
              </a:rPr>
              <a:t>2</a:t>
            </a:r>
            <a:endParaRPr sz="3000">
              <a:latin typeface="Times New Roman"/>
              <a:cs typeface="Times New Roman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261291" y="4178570"/>
            <a:ext cx="930709" cy="1288963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6228008" y="5407540"/>
            <a:ext cx="257175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320" dirty="0">
                <a:latin typeface="Times New Roman"/>
                <a:cs typeface="Times New Roman"/>
              </a:rPr>
              <a:t>3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363051" y="5407540"/>
            <a:ext cx="621030" cy="487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-20" dirty="0">
                <a:latin typeface="Times New Roman"/>
                <a:cs typeface="Times New Roman"/>
              </a:rPr>
              <a:t>100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08253" y="5539779"/>
            <a:ext cx="1129030" cy="206375"/>
          </a:xfrm>
          <a:custGeom>
            <a:avLst/>
            <a:gdLst/>
            <a:ahLst/>
            <a:cxnLst/>
            <a:rect l="l" t="t" r="r" b="b"/>
            <a:pathLst>
              <a:path w="1129029" h="206375">
                <a:moveTo>
                  <a:pt x="1128660" y="0"/>
                </a:moveTo>
                <a:lnTo>
                  <a:pt x="1102252" y="0"/>
                </a:lnTo>
                <a:lnTo>
                  <a:pt x="1102252" y="7305"/>
                </a:lnTo>
                <a:lnTo>
                  <a:pt x="1096102" y="20444"/>
                </a:lnTo>
                <a:lnTo>
                  <a:pt x="1089953" y="27028"/>
                </a:lnTo>
                <a:lnTo>
                  <a:pt x="1082718" y="33582"/>
                </a:lnTo>
                <a:lnTo>
                  <a:pt x="1076568" y="46721"/>
                </a:lnTo>
                <a:lnTo>
                  <a:pt x="1069695" y="53305"/>
                </a:lnTo>
                <a:lnTo>
                  <a:pt x="1057395" y="59859"/>
                </a:lnTo>
                <a:lnTo>
                  <a:pt x="1050160" y="59859"/>
                </a:lnTo>
                <a:lnTo>
                  <a:pt x="1037861" y="66444"/>
                </a:lnTo>
                <a:lnTo>
                  <a:pt x="1030987" y="72998"/>
                </a:lnTo>
                <a:lnTo>
                  <a:pt x="1018688" y="72998"/>
                </a:lnTo>
                <a:lnTo>
                  <a:pt x="1011453" y="79582"/>
                </a:lnTo>
                <a:lnTo>
                  <a:pt x="901481" y="79582"/>
                </a:lnTo>
                <a:lnTo>
                  <a:pt x="888458" y="72998"/>
                </a:lnTo>
                <a:lnTo>
                  <a:pt x="842516" y="72998"/>
                </a:lnTo>
                <a:lnTo>
                  <a:pt x="830216" y="66444"/>
                </a:lnTo>
                <a:lnTo>
                  <a:pt x="726394" y="66444"/>
                </a:lnTo>
                <a:lnTo>
                  <a:pt x="713371" y="72998"/>
                </a:lnTo>
                <a:lnTo>
                  <a:pt x="699986" y="72998"/>
                </a:lnTo>
                <a:lnTo>
                  <a:pt x="680813" y="79582"/>
                </a:lnTo>
                <a:lnTo>
                  <a:pt x="655129" y="92721"/>
                </a:lnTo>
                <a:lnTo>
                  <a:pt x="635956" y="99996"/>
                </a:lnTo>
                <a:lnTo>
                  <a:pt x="622572" y="106581"/>
                </a:lnTo>
                <a:lnTo>
                  <a:pt x="616422" y="119719"/>
                </a:lnTo>
                <a:lnTo>
                  <a:pt x="603399" y="126273"/>
                </a:lnTo>
                <a:lnTo>
                  <a:pt x="590376" y="139412"/>
                </a:lnTo>
                <a:lnTo>
                  <a:pt x="576991" y="145996"/>
                </a:lnTo>
                <a:lnTo>
                  <a:pt x="564691" y="172273"/>
                </a:lnTo>
                <a:lnTo>
                  <a:pt x="551668" y="159135"/>
                </a:lnTo>
                <a:lnTo>
                  <a:pt x="544433" y="145996"/>
                </a:lnTo>
                <a:lnTo>
                  <a:pt x="525261" y="126273"/>
                </a:lnTo>
                <a:lnTo>
                  <a:pt x="512961" y="119719"/>
                </a:lnTo>
                <a:lnTo>
                  <a:pt x="499576" y="106581"/>
                </a:lnTo>
                <a:lnTo>
                  <a:pt x="447846" y="79582"/>
                </a:lnTo>
                <a:lnTo>
                  <a:pt x="428312" y="72998"/>
                </a:lnTo>
                <a:lnTo>
                  <a:pt x="415289" y="72998"/>
                </a:lnTo>
                <a:lnTo>
                  <a:pt x="401904" y="66444"/>
                </a:lnTo>
                <a:lnTo>
                  <a:pt x="298082" y="66444"/>
                </a:lnTo>
                <a:lnTo>
                  <a:pt x="285782" y="72998"/>
                </a:lnTo>
                <a:lnTo>
                  <a:pt x="240202" y="72998"/>
                </a:lnTo>
                <a:lnTo>
                  <a:pt x="226817" y="79582"/>
                </a:lnTo>
                <a:lnTo>
                  <a:pt x="116989" y="79582"/>
                </a:lnTo>
                <a:lnTo>
                  <a:pt x="110840" y="72998"/>
                </a:lnTo>
                <a:lnTo>
                  <a:pt x="97636" y="72998"/>
                </a:lnTo>
                <a:lnTo>
                  <a:pt x="90618" y="66444"/>
                </a:lnTo>
                <a:lnTo>
                  <a:pt x="78282" y="59859"/>
                </a:lnTo>
                <a:lnTo>
                  <a:pt x="71264" y="59859"/>
                </a:lnTo>
                <a:lnTo>
                  <a:pt x="58929" y="53305"/>
                </a:lnTo>
                <a:lnTo>
                  <a:pt x="51911" y="46721"/>
                </a:lnTo>
                <a:lnTo>
                  <a:pt x="45761" y="33582"/>
                </a:lnTo>
                <a:lnTo>
                  <a:pt x="32557" y="20444"/>
                </a:lnTo>
                <a:lnTo>
                  <a:pt x="26407" y="7305"/>
                </a:lnTo>
                <a:lnTo>
                  <a:pt x="26407" y="0"/>
                </a:lnTo>
                <a:lnTo>
                  <a:pt x="0" y="0"/>
                </a:lnTo>
                <a:lnTo>
                  <a:pt x="19353" y="40167"/>
                </a:lnTo>
                <a:lnTo>
                  <a:pt x="26407" y="53305"/>
                </a:lnTo>
                <a:lnTo>
                  <a:pt x="51911" y="79582"/>
                </a:lnTo>
                <a:lnTo>
                  <a:pt x="65115" y="86136"/>
                </a:lnTo>
                <a:lnTo>
                  <a:pt x="84432" y="99996"/>
                </a:lnTo>
                <a:lnTo>
                  <a:pt x="103786" y="106581"/>
                </a:lnTo>
                <a:lnTo>
                  <a:pt x="116989" y="113135"/>
                </a:lnTo>
                <a:lnTo>
                  <a:pt x="175087" y="132858"/>
                </a:lnTo>
                <a:lnTo>
                  <a:pt x="194259" y="132858"/>
                </a:lnTo>
                <a:lnTo>
                  <a:pt x="213794" y="139412"/>
                </a:lnTo>
                <a:lnTo>
                  <a:pt x="259374" y="139412"/>
                </a:lnTo>
                <a:lnTo>
                  <a:pt x="265524" y="132858"/>
                </a:lnTo>
                <a:lnTo>
                  <a:pt x="317616" y="132858"/>
                </a:lnTo>
                <a:lnTo>
                  <a:pt x="337874" y="126273"/>
                </a:lnTo>
                <a:lnTo>
                  <a:pt x="376581" y="126273"/>
                </a:lnTo>
                <a:lnTo>
                  <a:pt x="389604" y="119719"/>
                </a:lnTo>
                <a:lnTo>
                  <a:pt x="447846" y="119719"/>
                </a:lnTo>
                <a:lnTo>
                  <a:pt x="453996" y="126273"/>
                </a:lnTo>
                <a:lnTo>
                  <a:pt x="480404" y="126273"/>
                </a:lnTo>
                <a:lnTo>
                  <a:pt x="486553" y="132858"/>
                </a:lnTo>
                <a:lnTo>
                  <a:pt x="499576" y="139412"/>
                </a:lnTo>
                <a:lnTo>
                  <a:pt x="505726" y="139412"/>
                </a:lnTo>
                <a:lnTo>
                  <a:pt x="512961" y="145996"/>
                </a:lnTo>
                <a:lnTo>
                  <a:pt x="525261" y="152550"/>
                </a:lnTo>
                <a:lnTo>
                  <a:pt x="538284" y="165689"/>
                </a:lnTo>
                <a:lnTo>
                  <a:pt x="538284" y="178827"/>
                </a:lnTo>
                <a:lnTo>
                  <a:pt x="551668" y="192718"/>
                </a:lnTo>
                <a:lnTo>
                  <a:pt x="551668" y="205856"/>
                </a:lnTo>
                <a:lnTo>
                  <a:pt x="576991" y="205856"/>
                </a:lnTo>
                <a:lnTo>
                  <a:pt x="576991" y="192718"/>
                </a:lnTo>
                <a:lnTo>
                  <a:pt x="583864" y="185412"/>
                </a:lnTo>
                <a:lnTo>
                  <a:pt x="583864" y="178827"/>
                </a:lnTo>
                <a:lnTo>
                  <a:pt x="590376" y="165689"/>
                </a:lnTo>
                <a:lnTo>
                  <a:pt x="603399" y="152550"/>
                </a:lnTo>
                <a:lnTo>
                  <a:pt x="616422" y="145996"/>
                </a:lnTo>
                <a:lnTo>
                  <a:pt x="622572" y="139412"/>
                </a:lnTo>
                <a:lnTo>
                  <a:pt x="628721" y="139412"/>
                </a:lnTo>
                <a:lnTo>
                  <a:pt x="642106" y="132858"/>
                </a:lnTo>
                <a:lnTo>
                  <a:pt x="648256" y="126273"/>
                </a:lnTo>
                <a:lnTo>
                  <a:pt x="674664" y="126273"/>
                </a:lnTo>
                <a:lnTo>
                  <a:pt x="680813" y="119719"/>
                </a:lnTo>
                <a:lnTo>
                  <a:pt x="739779" y="119719"/>
                </a:lnTo>
                <a:lnTo>
                  <a:pt x="752078" y="126273"/>
                </a:lnTo>
                <a:lnTo>
                  <a:pt x="791509" y="126273"/>
                </a:lnTo>
                <a:lnTo>
                  <a:pt x="811043" y="132858"/>
                </a:lnTo>
                <a:lnTo>
                  <a:pt x="862774" y="132858"/>
                </a:lnTo>
                <a:lnTo>
                  <a:pt x="868923" y="139412"/>
                </a:lnTo>
                <a:lnTo>
                  <a:pt x="914866" y="139412"/>
                </a:lnTo>
                <a:lnTo>
                  <a:pt x="934038" y="132858"/>
                </a:lnTo>
                <a:lnTo>
                  <a:pt x="953573" y="132858"/>
                </a:lnTo>
                <a:lnTo>
                  <a:pt x="1011453" y="113135"/>
                </a:lnTo>
                <a:lnTo>
                  <a:pt x="1024838" y="106581"/>
                </a:lnTo>
                <a:lnTo>
                  <a:pt x="1044010" y="99996"/>
                </a:lnTo>
                <a:lnTo>
                  <a:pt x="1063545" y="86136"/>
                </a:lnTo>
                <a:lnTo>
                  <a:pt x="1076568" y="79582"/>
                </a:lnTo>
                <a:lnTo>
                  <a:pt x="1089953" y="66444"/>
                </a:lnTo>
                <a:lnTo>
                  <a:pt x="1096102" y="53305"/>
                </a:lnTo>
                <a:lnTo>
                  <a:pt x="1109125" y="40167"/>
                </a:lnTo>
                <a:lnTo>
                  <a:pt x="11286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79852" y="5539779"/>
            <a:ext cx="1122680" cy="206375"/>
          </a:xfrm>
          <a:custGeom>
            <a:avLst/>
            <a:gdLst/>
            <a:ahLst/>
            <a:cxnLst/>
            <a:rect l="l" t="t" r="r" b="b"/>
            <a:pathLst>
              <a:path w="1122679" h="206375">
                <a:moveTo>
                  <a:pt x="1122148" y="0"/>
                </a:moveTo>
                <a:lnTo>
                  <a:pt x="1102976" y="0"/>
                </a:lnTo>
                <a:lnTo>
                  <a:pt x="1095741" y="7305"/>
                </a:lnTo>
                <a:lnTo>
                  <a:pt x="1089591" y="20444"/>
                </a:lnTo>
                <a:lnTo>
                  <a:pt x="1076568" y="33582"/>
                </a:lnTo>
                <a:lnTo>
                  <a:pt x="1070418" y="46721"/>
                </a:lnTo>
                <a:lnTo>
                  <a:pt x="1063183" y="53305"/>
                </a:lnTo>
                <a:lnTo>
                  <a:pt x="1050884" y="59859"/>
                </a:lnTo>
                <a:lnTo>
                  <a:pt x="1044010" y="59859"/>
                </a:lnTo>
                <a:lnTo>
                  <a:pt x="1037861" y="66444"/>
                </a:lnTo>
                <a:lnTo>
                  <a:pt x="1024476" y="72998"/>
                </a:lnTo>
                <a:lnTo>
                  <a:pt x="1011453" y="72998"/>
                </a:lnTo>
                <a:lnTo>
                  <a:pt x="1005303" y="79582"/>
                </a:lnTo>
                <a:lnTo>
                  <a:pt x="895331" y="79582"/>
                </a:lnTo>
                <a:lnTo>
                  <a:pt x="881946" y="72998"/>
                </a:lnTo>
                <a:lnTo>
                  <a:pt x="836366" y="72998"/>
                </a:lnTo>
                <a:lnTo>
                  <a:pt x="824066" y="66444"/>
                </a:lnTo>
                <a:lnTo>
                  <a:pt x="720244" y="66444"/>
                </a:lnTo>
                <a:lnTo>
                  <a:pt x="707221" y="72998"/>
                </a:lnTo>
                <a:lnTo>
                  <a:pt x="693836" y="72998"/>
                </a:lnTo>
                <a:lnTo>
                  <a:pt x="674664" y="79582"/>
                </a:lnTo>
                <a:lnTo>
                  <a:pt x="661279" y="86136"/>
                </a:lnTo>
                <a:lnTo>
                  <a:pt x="635956" y="99996"/>
                </a:lnTo>
                <a:lnTo>
                  <a:pt x="622572" y="106581"/>
                </a:lnTo>
                <a:lnTo>
                  <a:pt x="609548" y="119719"/>
                </a:lnTo>
                <a:lnTo>
                  <a:pt x="597249" y="126273"/>
                </a:lnTo>
                <a:lnTo>
                  <a:pt x="564691" y="159135"/>
                </a:lnTo>
                <a:lnTo>
                  <a:pt x="557456" y="172273"/>
                </a:lnTo>
                <a:lnTo>
                  <a:pt x="551307" y="159135"/>
                </a:lnTo>
                <a:lnTo>
                  <a:pt x="518749" y="126273"/>
                </a:lnTo>
                <a:lnTo>
                  <a:pt x="505726" y="119719"/>
                </a:lnTo>
                <a:lnTo>
                  <a:pt x="493427" y="106581"/>
                </a:lnTo>
                <a:lnTo>
                  <a:pt x="480042" y="99996"/>
                </a:lnTo>
                <a:lnTo>
                  <a:pt x="467019" y="92721"/>
                </a:lnTo>
                <a:lnTo>
                  <a:pt x="428312" y="72998"/>
                </a:lnTo>
                <a:lnTo>
                  <a:pt x="408777" y="72998"/>
                </a:lnTo>
                <a:lnTo>
                  <a:pt x="395754" y="66444"/>
                </a:lnTo>
                <a:lnTo>
                  <a:pt x="291932" y="66444"/>
                </a:lnTo>
                <a:lnTo>
                  <a:pt x="278909" y="72998"/>
                </a:lnTo>
                <a:lnTo>
                  <a:pt x="240202" y="72998"/>
                </a:lnTo>
                <a:lnTo>
                  <a:pt x="220667" y="79582"/>
                </a:lnTo>
                <a:lnTo>
                  <a:pt x="116845" y="79582"/>
                </a:lnTo>
                <a:lnTo>
                  <a:pt x="103822" y="72998"/>
                </a:lnTo>
                <a:lnTo>
                  <a:pt x="91522" y="72998"/>
                </a:lnTo>
                <a:lnTo>
                  <a:pt x="84287" y="66444"/>
                </a:lnTo>
                <a:lnTo>
                  <a:pt x="71988" y="59859"/>
                </a:lnTo>
                <a:lnTo>
                  <a:pt x="65115" y="59859"/>
                </a:lnTo>
                <a:lnTo>
                  <a:pt x="58965" y="53305"/>
                </a:lnTo>
                <a:lnTo>
                  <a:pt x="45580" y="46721"/>
                </a:lnTo>
                <a:lnTo>
                  <a:pt x="39430" y="33582"/>
                </a:lnTo>
                <a:lnTo>
                  <a:pt x="26407" y="20444"/>
                </a:lnTo>
                <a:lnTo>
                  <a:pt x="26407" y="7305"/>
                </a:lnTo>
                <a:lnTo>
                  <a:pt x="20258" y="0"/>
                </a:lnTo>
                <a:lnTo>
                  <a:pt x="0" y="0"/>
                </a:lnTo>
                <a:lnTo>
                  <a:pt x="0" y="13890"/>
                </a:lnTo>
                <a:lnTo>
                  <a:pt x="13023" y="40167"/>
                </a:lnTo>
                <a:lnTo>
                  <a:pt x="26407" y="53305"/>
                </a:lnTo>
                <a:lnTo>
                  <a:pt x="32557" y="66444"/>
                </a:lnTo>
                <a:lnTo>
                  <a:pt x="45580" y="79582"/>
                </a:lnTo>
                <a:lnTo>
                  <a:pt x="65115" y="86136"/>
                </a:lnTo>
                <a:lnTo>
                  <a:pt x="78138" y="99996"/>
                </a:lnTo>
                <a:lnTo>
                  <a:pt x="97672" y="106581"/>
                </a:lnTo>
                <a:lnTo>
                  <a:pt x="110695" y="113135"/>
                </a:lnTo>
                <a:lnTo>
                  <a:pt x="168937" y="132858"/>
                </a:lnTo>
                <a:lnTo>
                  <a:pt x="188110" y="132858"/>
                </a:lnTo>
                <a:lnTo>
                  <a:pt x="207644" y="139412"/>
                </a:lnTo>
                <a:lnTo>
                  <a:pt x="253225" y="139412"/>
                </a:lnTo>
                <a:lnTo>
                  <a:pt x="266248" y="132858"/>
                </a:lnTo>
                <a:lnTo>
                  <a:pt x="318340" y="132858"/>
                </a:lnTo>
                <a:lnTo>
                  <a:pt x="330639" y="126273"/>
                </a:lnTo>
                <a:lnTo>
                  <a:pt x="370070" y="126273"/>
                </a:lnTo>
                <a:lnTo>
                  <a:pt x="382369" y="119719"/>
                </a:lnTo>
                <a:lnTo>
                  <a:pt x="441335" y="119719"/>
                </a:lnTo>
                <a:lnTo>
                  <a:pt x="453634" y="126273"/>
                </a:lnTo>
                <a:lnTo>
                  <a:pt x="473892" y="126273"/>
                </a:lnTo>
                <a:lnTo>
                  <a:pt x="480042" y="132858"/>
                </a:lnTo>
                <a:lnTo>
                  <a:pt x="493427" y="139412"/>
                </a:lnTo>
                <a:lnTo>
                  <a:pt x="499576" y="139412"/>
                </a:lnTo>
                <a:lnTo>
                  <a:pt x="512599" y="145996"/>
                </a:lnTo>
                <a:lnTo>
                  <a:pt x="518749" y="152550"/>
                </a:lnTo>
                <a:lnTo>
                  <a:pt x="525984" y="159135"/>
                </a:lnTo>
                <a:lnTo>
                  <a:pt x="532134" y="165689"/>
                </a:lnTo>
                <a:lnTo>
                  <a:pt x="538284" y="178827"/>
                </a:lnTo>
                <a:lnTo>
                  <a:pt x="538284" y="185412"/>
                </a:lnTo>
                <a:lnTo>
                  <a:pt x="545157" y="192718"/>
                </a:lnTo>
                <a:lnTo>
                  <a:pt x="545157" y="205856"/>
                </a:lnTo>
                <a:lnTo>
                  <a:pt x="570841" y="205856"/>
                </a:lnTo>
                <a:lnTo>
                  <a:pt x="570841" y="192718"/>
                </a:lnTo>
                <a:lnTo>
                  <a:pt x="583864" y="178827"/>
                </a:lnTo>
                <a:lnTo>
                  <a:pt x="590014" y="165689"/>
                </a:lnTo>
                <a:lnTo>
                  <a:pt x="590014" y="159135"/>
                </a:lnTo>
                <a:lnTo>
                  <a:pt x="603399" y="152550"/>
                </a:lnTo>
                <a:lnTo>
                  <a:pt x="616422" y="139412"/>
                </a:lnTo>
                <a:lnTo>
                  <a:pt x="628721" y="139412"/>
                </a:lnTo>
                <a:lnTo>
                  <a:pt x="635956" y="132858"/>
                </a:lnTo>
                <a:lnTo>
                  <a:pt x="648979" y="126273"/>
                </a:lnTo>
                <a:lnTo>
                  <a:pt x="668514" y="126273"/>
                </a:lnTo>
                <a:lnTo>
                  <a:pt x="674664" y="119719"/>
                </a:lnTo>
                <a:lnTo>
                  <a:pt x="739779" y="119719"/>
                </a:lnTo>
                <a:lnTo>
                  <a:pt x="745928" y="126273"/>
                </a:lnTo>
                <a:lnTo>
                  <a:pt x="791509" y="126273"/>
                </a:lnTo>
                <a:lnTo>
                  <a:pt x="804894" y="132858"/>
                </a:lnTo>
                <a:lnTo>
                  <a:pt x="855900" y="132858"/>
                </a:lnTo>
                <a:lnTo>
                  <a:pt x="868923" y="139412"/>
                </a:lnTo>
                <a:lnTo>
                  <a:pt x="907631" y="139412"/>
                </a:lnTo>
                <a:lnTo>
                  <a:pt x="927889" y="132858"/>
                </a:lnTo>
                <a:lnTo>
                  <a:pt x="947061" y="132858"/>
                </a:lnTo>
                <a:lnTo>
                  <a:pt x="1024476" y="106581"/>
                </a:lnTo>
                <a:lnTo>
                  <a:pt x="1037861" y="99996"/>
                </a:lnTo>
                <a:lnTo>
                  <a:pt x="1057033" y="86136"/>
                </a:lnTo>
                <a:lnTo>
                  <a:pt x="1070418" y="79582"/>
                </a:lnTo>
                <a:lnTo>
                  <a:pt x="1095741" y="53305"/>
                </a:lnTo>
                <a:lnTo>
                  <a:pt x="1102976" y="40167"/>
                </a:lnTo>
                <a:lnTo>
                  <a:pt x="11221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0" y="3814571"/>
            <a:ext cx="6800215" cy="1931670"/>
            <a:chOff x="0" y="3814571"/>
            <a:chExt cx="6800215" cy="1931670"/>
          </a:xfrm>
        </p:grpSpPr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48506" y="4262389"/>
              <a:ext cx="943921" cy="104958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44439" y="4262389"/>
              <a:ext cx="942448" cy="104958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855714" y="4324873"/>
              <a:ext cx="943921" cy="104958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55852" y="5533225"/>
              <a:ext cx="2314575" cy="212725"/>
            </a:xfrm>
            <a:custGeom>
              <a:avLst/>
              <a:gdLst/>
              <a:ahLst/>
              <a:cxnLst/>
              <a:rect l="l" t="t" r="r" b="b"/>
              <a:pathLst>
                <a:path w="2314575" h="212725">
                  <a:moveTo>
                    <a:pt x="2314115" y="0"/>
                  </a:moveTo>
                  <a:lnTo>
                    <a:pt x="2269258" y="0"/>
                  </a:lnTo>
                  <a:lnTo>
                    <a:pt x="2262240" y="6554"/>
                  </a:lnTo>
                  <a:lnTo>
                    <a:pt x="2249905" y="20444"/>
                  </a:lnTo>
                  <a:lnTo>
                    <a:pt x="2236701" y="26998"/>
                  </a:lnTo>
                  <a:lnTo>
                    <a:pt x="2223533" y="40137"/>
                  </a:lnTo>
                  <a:lnTo>
                    <a:pt x="2210329" y="46721"/>
                  </a:lnTo>
                  <a:lnTo>
                    <a:pt x="2190975" y="53275"/>
                  </a:lnTo>
                  <a:lnTo>
                    <a:pt x="2178676" y="59859"/>
                  </a:lnTo>
                  <a:lnTo>
                    <a:pt x="2159322" y="66414"/>
                  </a:lnTo>
                  <a:lnTo>
                    <a:pt x="2132915" y="66414"/>
                  </a:lnTo>
                  <a:lnTo>
                    <a:pt x="2094243" y="79552"/>
                  </a:lnTo>
                  <a:lnTo>
                    <a:pt x="2048482" y="79552"/>
                  </a:lnTo>
                  <a:lnTo>
                    <a:pt x="2029128" y="86136"/>
                  </a:lnTo>
                  <a:lnTo>
                    <a:pt x="1919193" y="86136"/>
                  </a:lnTo>
                  <a:lnTo>
                    <a:pt x="1899839" y="79552"/>
                  </a:lnTo>
                  <a:lnTo>
                    <a:pt x="1821556" y="79552"/>
                  </a:lnTo>
                  <a:lnTo>
                    <a:pt x="1789035" y="72998"/>
                  </a:lnTo>
                  <a:lnTo>
                    <a:pt x="1679063" y="72998"/>
                  </a:lnTo>
                  <a:lnTo>
                    <a:pt x="1653559" y="66414"/>
                  </a:lnTo>
                  <a:lnTo>
                    <a:pt x="1523402" y="66414"/>
                  </a:lnTo>
                  <a:lnTo>
                    <a:pt x="1490844" y="72998"/>
                  </a:lnTo>
                  <a:lnTo>
                    <a:pt x="1458287" y="72998"/>
                  </a:lnTo>
                  <a:lnTo>
                    <a:pt x="1432783" y="79552"/>
                  </a:lnTo>
                  <a:lnTo>
                    <a:pt x="1367704" y="92691"/>
                  </a:lnTo>
                  <a:lnTo>
                    <a:pt x="1342201" y="99275"/>
                  </a:lnTo>
                  <a:lnTo>
                    <a:pt x="1309644" y="106551"/>
                  </a:lnTo>
                  <a:lnTo>
                    <a:pt x="1257769" y="119689"/>
                  </a:lnTo>
                  <a:lnTo>
                    <a:pt x="1231361" y="132828"/>
                  </a:lnTo>
                  <a:lnTo>
                    <a:pt x="1212043" y="145966"/>
                  </a:lnTo>
                  <a:lnTo>
                    <a:pt x="1186504" y="152550"/>
                  </a:lnTo>
                  <a:lnTo>
                    <a:pt x="1167150" y="165689"/>
                  </a:lnTo>
                  <a:lnTo>
                    <a:pt x="1153982" y="178827"/>
                  </a:lnTo>
                  <a:lnTo>
                    <a:pt x="1095922" y="139412"/>
                  </a:lnTo>
                  <a:lnTo>
                    <a:pt x="1076568" y="132828"/>
                  </a:lnTo>
                  <a:lnTo>
                    <a:pt x="1050196" y="119689"/>
                  </a:lnTo>
                  <a:lnTo>
                    <a:pt x="998285" y="106551"/>
                  </a:lnTo>
                  <a:lnTo>
                    <a:pt x="972782" y="92691"/>
                  </a:lnTo>
                  <a:lnTo>
                    <a:pt x="940224" y="86136"/>
                  </a:lnTo>
                  <a:lnTo>
                    <a:pt x="907703" y="86136"/>
                  </a:lnTo>
                  <a:lnTo>
                    <a:pt x="881295" y="79552"/>
                  </a:lnTo>
                  <a:lnTo>
                    <a:pt x="849642" y="72998"/>
                  </a:lnTo>
                  <a:lnTo>
                    <a:pt x="817085" y="72998"/>
                  </a:lnTo>
                  <a:lnTo>
                    <a:pt x="790713" y="66414"/>
                  </a:lnTo>
                  <a:lnTo>
                    <a:pt x="654369" y="66414"/>
                  </a:lnTo>
                  <a:lnTo>
                    <a:pt x="635016" y="72998"/>
                  </a:lnTo>
                  <a:lnTo>
                    <a:pt x="518930" y="72998"/>
                  </a:lnTo>
                  <a:lnTo>
                    <a:pt x="492558" y="79552"/>
                  </a:lnTo>
                  <a:lnTo>
                    <a:pt x="415144" y="79552"/>
                  </a:lnTo>
                  <a:lnTo>
                    <a:pt x="388772" y="86136"/>
                  </a:lnTo>
                  <a:lnTo>
                    <a:pt x="284950" y="86136"/>
                  </a:lnTo>
                  <a:lnTo>
                    <a:pt x="259447" y="79552"/>
                  </a:lnTo>
                  <a:lnTo>
                    <a:pt x="213721" y="79552"/>
                  </a:lnTo>
                  <a:lnTo>
                    <a:pt x="175014" y="66414"/>
                  </a:lnTo>
                  <a:lnTo>
                    <a:pt x="155661" y="66414"/>
                  </a:lnTo>
                  <a:lnTo>
                    <a:pt x="116953" y="53275"/>
                  </a:lnTo>
                  <a:lnTo>
                    <a:pt x="103786" y="46721"/>
                  </a:lnTo>
                  <a:lnTo>
                    <a:pt x="84432" y="40137"/>
                  </a:lnTo>
                  <a:lnTo>
                    <a:pt x="71228" y="26998"/>
                  </a:lnTo>
                  <a:lnTo>
                    <a:pt x="58024" y="20444"/>
                  </a:lnTo>
                  <a:lnTo>
                    <a:pt x="51874" y="6554"/>
                  </a:lnTo>
                  <a:lnTo>
                    <a:pt x="38671" y="0"/>
                  </a:lnTo>
                  <a:lnTo>
                    <a:pt x="0" y="0"/>
                  </a:lnTo>
                  <a:lnTo>
                    <a:pt x="6149" y="13860"/>
                  </a:lnTo>
                  <a:lnTo>
                    <a:pt x="32521" y="40137"/>
                  </a:lnTo>
                  <a:lnTo>
                    <a:pt x="51874" y="53275"/>
                  </a:lnTo>
                  <a:lnTo>
                    <a:pt x="129289" y="92691"/>
                  </a:lnTo>
                  <a:lnTo>
                    <a:pt x="161810" y="99275"/>
                  </a:lnTo>
                  <a:lnTo>
                    <a:pt x="200518" y="113135"/>
                  </a:lnTo>
                  <a:lnTo>
                    <a:pt x="240093" y="119689"/>
                  </a:lnTo>
                  <a:lnTo>
                    <a:pt x="272651" y="126273"/>
                  </a:lnTo>
                  <a:lnTo>
                    <a:pt x="350065" y="139412"/>
                  </a:lnTo>
                  <a:lnTo>
                    <a:pt x="628866" y="139412"/>
                  </a:lnTo>
                  <a:lnTo>
                    <a:pt x="654369" y="132828"/>
                  </a:lnTo>
                  <a:lnTo>
                    <a:pt x="738838" y="132828"/>
                  </a:lnTo>
                  <a:lnTo>
                    <a:pt x="765210" y="126273"/>
                  </a:lnTo>
                  <a:lnTo>
                    <a:pt x="933206" y="126273"/>
                  </a:lnTo>
                  <a:lnTo>
                    <a:pt x="952560" y="132828"/>
                  </a:lnTo>
                  <a:lnTo>
                    <a:pt x="978932" y="132828"/>
                  </a:lnTo>
                  <a:lnTo>
                    <a:pt x="998285" y="139412"/>
                  </a:lnTo>
                  <a:lnTo>
                    <a:pt x="1017639" y="139412"/>
                  </a:lnTo>
                  <a:lnTo>
                    <a:pt x="1056346" y="152550"/>
                  </a:lnTo>
                  <a:lnTo>
                    <a:pt x="1095922" y="172243"/>
                  </a:lnTo>
                  <a:lnTo>
                    <a:pt x="1108221" y="185382"/>
                  </a:lnTo>
                  <a:lnTo>
                    <a:pt x="1115275" y="191966"/>
                  </a:lnTo>
                  <a:lnTo>
                    <a:pt x="1128479" y="205826"/>
                  </a:lnTo>
                  <a:lnTo>
                    <a:pt x="1128479" y="212410"/>
                  </a:lnTo>
                  <a:lnTo>
                    <a:pt x="1179486" y="212410"/>
                  </a:lnTo>
                  <a:lnTo>
                    <a:pt x="1186504" y="205826"/>
                  </a:lnTo>
                  <a:lnTo>
                    <a:pt x="1192690" y="191966"/>
                  </a:lnTo>
                  <a:lnTo>
                    <a:pt x="1199708" y="185382"/>
                  </a:lnTo>
                  <a:lnTo>
                    <a:pt x="1212043" y="172243"/>
                  </a:lnTo>
                  <a:lnTo>
                    <a:pt x="1238415" y="159105"/>
                  </a:lnTo>
                  <a:lnTo>
                    <a:pt x="1296476" y="139412"/>
                  </a:lnTo>
                  <a:lnTo>
                    <a:pt x="1315829" y="139412"/>
                  </a:lnTo>
                  <a:lnTo>
                    <a:pt x="1335147" y="132828"/>
                  </a:lnTo>
                  <a:lnTo>
                    <a:pt x="1354501" y="132828"/>
                  </a:lnTo>
                  <a:lnTo>
                    <a:pt x="1380908" y="126273"/>
                  </a:lnTo>
                  <a:lnTo>
                    <a:pt x="1549773" y="126273"/>
                  </a:lnTo>
                  <a:lnTo>
                    <a:pt x="1569127" y="132828"/>
                  </a:lnTo>
                  <a:lnTo>
                    <a:pt x="1659709" y="132828"/>
                  </a:lnTo>
                  <a:lnTo>
                    <a:pt x="1685213" y="139412"/>
                  </a:lnTo>
                  <a:lnTo>
                    <a:pt x="1957900" y="139412"/>
                  </a:lnTo>
                  <a:lnTo>
                    <a:pt x="2113561" y="113135"/>
                  </a:lnTo>
                  <a:lnTo>
                    <a:pt x="2146118" y="99275"/>
                  </a:lnTo>
                  <a:lnTo>
                    <a:pt x="2178676" y="92691"/>
                  </a:lnTo>
                  <a:lnTo>
                    <a:pt x="2210329" y="79552"/>
                  </a:lnTo>
                  <a:lnTo>
                    <a:pt x="2236701" y="66414"/>
                  </a:lnTo>
                  <a:lnTo>
                    <a:pt x="2294762" y="26998"/>
                  </a:lnTo>
                  <a:lnTo>
                    <a:pt x="2307965" y="13860"/>
                  </a:lnTo>
                  <a:lnTo>
                    <a:pt x="23141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4233671"/>
              <a:ext cx="998219" cy="125882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4736" y="3814571"/>
              <a:ext cx="1310640" cy="1869948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226568" y="1066926"/>
            <a:ext cx="11662410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08305" algn="just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Times New Roman"/>
                <a:cs typeface="Times New Roman"/>
              </a:rPr>
              <a:t>Рассажено</a:t>
            </a:r>
            <a:r>
              <a:rPr sz="3200" dirty="0">
                <a:latin typeface="Times New Roman"/>
                <a:cs typeface="Times New Roman"/>
              </a:rPr>
              <a:t> 100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деревьев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по</a:t>
            </a:r>
            <a:r>
              <a:rPr sz="3200" spc="-5" dirty="0">
                <a:latin typeface="Times New Roman"/>
                <a:cs typeface="Times New Roman"/>
              </a:rPr>
              <a:t> прямой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линии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на</a:t>
            </a:r>
            <a:r>
              <a:rPr sz="3200" spc="78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расстоянии</a:t>
            </a:r>
            <a:r>
              <a:rPr sz="3200" spc="78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5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шагов </a:t>
            </a:r>
            <a:r>
              <a:rPr sz="3200" spc="-30" dirty="0">
                <a:latin typeface="Times New Roman"/>
                <a:cs typeface="Times New Roman"/>
              </a:rPr>
              <a:t>одно </a:t>
            </a:r>
            <a:r>
              <a:rPr sz="3200" spc="-15" dirty="0">
                <a:latin typeface="Times New Roman"/>
                <a:cs typeface="Times New Roman"/>
              </a:rPr>
              <a:t>от </a:t>
            </a:r>
            <a:r>
              <a:rPr sz="3200" spc="-30" dirty="0">
                <a:latin typeface="Times New Roman"/>
                <a:cs typeface="Times New Roman"/>
              </a:rPr>
              <a:t>другого. </a:t>
            </a:r>
            <a:r>
              <a:rPr sz="3200" dirty="0">
                <a:latin typeface="Times New Roman"/>
                <a:cs typeface="Times New Roman"/>
              </a:rPr>
              <a:t>Для </a:t>
            </a:r>
            <a:r>
              <a:rPr sz="3200" spc="-10" dirty="0">
                <a:latin typeface="Times New Roman"/>
                <a:cs typeface="Times New Roman"/>
              </a:rPr>
              <a:t>поливки </a:t>
            </a:r>
            <a:r>
              <a:rPr sz="3200" spc="-5" dirty="0">
                <a:latin typeface="Times New Roman"/>
                <a:cs typeface="Times New Roman"/>
              </a:rPr>
              <a:t>этих </a:t>
            </a:r>
            <a:r>
              <a:rPr sz="3200" dirty="0">
                <a:latin typeface="Times New Roman"/>
                <a:cs typeface="Times New Roman"/>
              </a:rPr>
              <a:t>деревьев </a:t>
            </a:r>
            <a:r>
              <a:rPr sz="3200" spc="-20" dirty="0">
                <a:latin typeface="Times New Roman"/>
                <a:cs typeface="Times New Roman"/>
              </a:rPr>
              <a:t>дачник должен 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для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каждого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из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них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отдельно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spc="5" dirty="0">
                <a:latin typeface="Times New Roman"/>
                <a:cs typeface="Times New Roman"/>
              </a:rPr>
              <a:t>приносить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30" dirty="0">
                <a:latin typeface="Times New Roman"/>
                <a:cs typeface="Times New Roman"/>
              </a:rPr>
              <a:t>воду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из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40" dirty="0">
                <a:latin typeface="Times New Roman"/>
                <a:cs typeface="Times New Roman"/>
              </a:rPr>
              <a:t>колодца, 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находящегося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10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шагах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от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первого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дерева.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5" dirty="0">
                <a:latin typeface="Times New Roman"/>
                <a:cs typeface="Times New Roman"/>
              </a:rPr>
              <a:t>Сколько</a:t>
            </a:r>
            <a:r>
              <a:rPr sz="3200" spc="-50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шагов 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пройдёт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дачник,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полив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все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деревья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вернувшись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к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35" dirty="0">
                <a:latin typeface="Times New Roman"/>
                <a:cs typeface="Times New Roman"/>
              </a:rPr>
              <a:t>колодцу?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2023617" y="75133"/>
            <a:ext cx="819086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Сумма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арифметической</a:t>
            </a:r>
            <a:r>
              <a:rPr sz="3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прогрессии.</a:t>
            </a:r>
            <a:r>
              <a:rPr sz="3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9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1981200"/>
            <a:ext cx="8671560" cy="141605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019810" marR="5080" indent="-1007744">
              <a:lnSpc>
                <a:spcPts val="5190"/>
              </a:lnSpc>
              <a:spcBef>
                <a:spcPts val="750"/>
              </a:spcBef>
              <a:tabLst>
                <a:tab pos="3265804" algn="l"/>
                <a:tab pos="5682615" algn="l"/>
              </a:tabLst>
            </a:pPr>
            <a:r>
              <a:rPr sz="4800" b="1" spc="-15" dirty="0">
                <a:latin typeface="Times New Roman"/>
                <a:cs typeface="Times New Roman"/>
              </a:rPr>
              <a:t>Расчётные	</a:t>
            </a:r>
            <a:r>
              <a:rPr sz="4800" b="1" spc="-35" dirty="0">
                <a:latin typeface="Times New Roman"/>
                <a:cs typeface="Times New Roman"/>
              </a:rPr>
              <a:t>задачи</a:t>
            </a:r>
            <a:r>
              <a:rPr sz="4800" b="1" spc="-55" dirty="0">
                <a:latin typeface="Times New Roman"/>
                <a:cs typeface="Times New Roman"/>
              </a:rPr>
              <a:t> </a:t>
            </a:r>
            <a:r>
              <a:rPr sz="4800" b="1" spc="-5" dirty="0">
                <a:latin typeface="Times New Roman"/>
                <a:cs typeface="Times New Roman"/>
              </a:rPr>
              <a:t>по</a:t>
            </a:r>
            <a:r>
              <a:rPr sz="4800" b="1" spc="-40" dirty="0">
                <a:latin typeface="Times New Roman"/>
                <a:cs typeface="Times New Roman"/>
              </a:rPr>
              <a:t> </a:t>
            </a:r>
            <a:r>
              <a:rPr sz="4800" b="1" spc="-30" dirty="0">
                <a:latin typeface="Times New Roman"/>
                <a:cs typeface="Times New Roman"/>
              </a:rPr>
              <a:t>знакомой </a:t>
            </a:r>
            <a:r>
              <a:rPr sz="4800" b="1" spc="-1185" dirty="0">
                <a:latin typeface="Times New Roman"/>
                <a:cs typeface="Times New Roman"/>
              </a:rPr>
              <a:t> </a:t>
            </a:r>
            <a:r>
              <a:rPr sz="4800" b="1" spc="-30" dirty="0">
                <a:latin typeface="Times New Roman"/>
                <a:cs typeface="Times New Roman"/>
              </a:rPr>
              <a:t>математической	</a:t>
            </a:r>
            <a:r>
              <a:rPr sz="4800" b="1" spc="-35" dirty="0">
                <a:latin typeface="Times New Roman"/>
                <a:cs typeface="Times New Roman"/>
              </a:rPr>
              <a:t>модели</a:t>
            </a:r>
            <a:endParaRPr sz="4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23772" y="1828800"/>
            <a:ext cx="6739255" cy="4677410"/>
            <a:chOff x="1223772" y="1828800"/>
            <a:chExt cx="6739255" cy="46774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3772" y="2308859"/>
              <a:ext cx="6739128" cy="378714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638805" y="1881377"/>
              <a:ext cx="4814570" cy="4572000"/>
            </a:xfrm>
            <a:custGeom>
              <a:avLst/>
              <a:gdLst/>
              <a:ahLst/>
              <a:cxnLst/>
              <a:rect l="l" t="t" r="r" b="b"/>
              <a:pathLst>
                <a:path w="4814570" h="4572000">
                  <a:moveTo>
                    <a:pt x="856488" y="2308860"/>
                  </a:moveTo>
                  <a:lnTo>
                    <a:pt x="857217" y="2260962"/>
                  </a:lnTo>
                  <a:lnTo>
                    <a:pt x="859390" y="2213422"/>
                  </a:lnTo>
                  <a:lnTo>
                    <a:pt x="862986" y="2166260"/>
                  </a:lnTo>
                  <a:lnTo>
                    <a:pt x="867985" y="2119497"/>
                  </a:lnTo>
                  <a:lnTo>
                    <a:pt x="874366" y="2073152"/>
                  </a:lnTo>
                  <a:lnTo>
                    <a:pt x="882108" y="2027248"/>
                  </a:lnTo>
                  <a:lnTo>
                    <a:pt x="891190" y="1981803"/>
                  </a:lnTo>
                  <a:lnTo>
                    <a:pt x="901592" y="1936839"/>
                  </a:lnTo>
                  <a:lnTo>
                    <a:pt x="913292" y="1892375"/>
                  </a:lnTo>
                  <a:lnTo>
                    <a:pt x="926270" y="1848433"/>
                  </a:lnTo>
                  <a:lnTo>
                    <a:pt x="940505" y="1805034"/>
                  </a:lnTo>
                  <a:lnTo>
                    <a:pt x="955976" y="1762196"/>
                  </a:lnTo>
                  <a:lnTo>
                    <a:pt x="972663" y="1719942"/>
                  </a:lnTo>
                  <a:lnTo>
                    <a:pt x="990544" y="1678290"/>
                  </a:lnTo>
                  <a:lnTo>
                    <a:pt x="1009600" y="1637263"/>
                  </a:lnTo>
                  <a:lnTo>
                    <a:pt x="1029808" y="1596880"/>
                  </a:lnTo>
                  <a:lnTo>
                    <a:pt x="1051149" y="1557162"/>
                  </a:lnTo>
                  <a:lnTo>
                    <a:pt x="1073601" y="1518129"/>
                  </a:lnTo>
                  <a:lnTo>
                    <a:pt x="1097144" y="1479802"/>
                  </a:lnTo>
                  <a:lnTo>
                    <a:pt x="1121757" y="1442202"/>
                  </a:lnTo>
                  <a:lnTo>
                    <a:pt x="1147419" y="1405348"/>
                  </a:lnTo>
                  <a:lnTo>
                    <a:pt x="1174110" y="1369261"/>
                  </a:lnTo>
                  <a:lnTo>
                    <a:pt x="1201808" y="1333962"/>
                  </a:lnTo>
                  <a:lnTo>
                    <a:pt x="1230493" y="1299472"/>
                  </a:lnTo>
                  <a:lnTo>
                    <a:pt x="1260143" y="1265810"/>
                  </a:lnTo>
                  <a:lnTo>
                    <a:pt x="1290740" y="1232997"/>
                  </a:lnTo>
                  <a:lnTo>
                    <a:pt x="1322260" y="1201054"/>
                  </a:lnTo>
                  <a:lnTo>
                    <a:pt x="1354684" y="1170002"/>
                  </a:lnTo>
                  <a:lnTo>
                    <a:pt x="1387991" y="1139859"/>
                  </a:lnTo>
                  <a:lnTo>
                    <a:pt x="1422160" y="1110648"/>
                  </a:lnTo>
                  <a:lnTo>
                    <a:pt x="1457170" y="1082389"/>
                  </a:lnTo>
                  <a:lnTo>
                    <a:pt x="1493001" y="1055102"/>
                  </a:lnTo>
                  <a:lnTo>
                    <a:pt x="1529632" y="1028807"/>
                  </a:lnTo>
                  <a:lnTo>
                    <a:pt x="1567041" y="1003526"/>
                  </a:lnTo>
                  <a:lnTo>
                    <a:pt x="1605208" y="979278"/>
                  </a:lnTo>
                  <a:lnTo>
                    <a:pt x="1644113" y="956084"/>
                  </a:lnTo>
                  <a:lnTo>
                    <a:pt x="1683735" y="933964"/>
                  </a:lnTo>
                  <a:lnTo>
                    <a:pt x="1724052" y="912940"/>
                  </a:lnTo>
                  <a:lnTo>
                    <a:pt x="1765044" y="893031"/>
                  </a:lnTo>
                  <a:lnTo>
                    <a:pt x="1806690" y="874258"/>
                  </a:lnTo>
                  <a:lnTo>
                    <a:pt x="1848969" y="856642"/>
                  </a:lnTo>
                  <a:lnTo>
                    <a:pt x="1891862" y="840202"/>
                  </a:lnTo>
                  <a:lnTo>
                    <a:pt x="1935345" y="824960"/>
                  </a:lnTo>
                  <a:lnTo>
                    <a:pt x="1979400" y="810936"/>
                  </a:lnTo>
                  <a:lnTo>
                    <a:pt x="2024006" y="798150"/>
                  </a:lnTo>
                  <a:lnTo>
                    <a:pt x="2069140" y="786624"/>
                  </a:lnTo>
                  <a:lnTo>
                    <a:pt x="2114783" y="776376"/>
                  </a:lnTo>
                  <a:lnTo>
                    <a:pt x="2160914" y="767429"/>
                  </a:lnTo>
                  <a:lnTo>
                    <a:pt x="2207513" y="759801"/>
                  </a:lnTo>
                  <a:lnTo>
                    <a:pt x="2254557" y="753515"/>
                  </a:lnTo>
                  <a:lnTo>
                    <a:pt x="2302027" y="748590"/>
                  </a:lnTo>
                  <a:lnTo>
                    <a:pt x="2349901" y="745047"/>
                  </a:lnTo>
                  <a:lnTo>
                    <a:pt x="2398160" y="742906"/>
                  </a:lnTo>
                  <a:lnTo>
                    <a:pt x="2446782" y="742188"/>
                  </a:lnTo>
                  <a:lnTo>
                    <a:pt x="2495403" y="742906"/>
                  </a:lnTo>
                  <a:lnTo>
                    <a:pt x="2543662" y="745047"/>
                  </a:lnTo>
                  <a:lnTo>
                    <a:pt x="2591536" y="748590"/>
                  </a:lnTo>
                  <a:lnTo>
                    <a:pt x="2639006" y="753515"/>
                  </a:lnTo>
                  <a:lnTo>
                    <a:pt x="2686050" y="759801"/>
                  </a:lnTo>
                  <a:lnTo>
                    <a:pt x="2732649" y="767429"/>
                  </a:lnTo>
                  <a:lnTo>
                    <a:pt x="2778780" y="776376"/>
                  </a:lnTo>
                  <a:lnTo>
                    <a:pt x="2824423" y="786624"/>
                  </a:lnTo>
                  <a:lnTo>
                    <a:pt x="2869557" y="798150"/>
                  </a:lnTo>
                  <a:lnTo>
                    <a:pt x="2914163" y="810936"/>
                  </a:lnTo>
                  <a:lnTo>
                    <a:pt x="2958218" y="824960"/>
                  </a:lnTo>
                  <a:lnTo>
                    <a:pt x="3001701" y="840202"/>
                  </a:lnTo>
                  <a:lnTo>
                    <a:pt x="3044594" y="856642"/>
                  </a:lnTo>
                  <a:lnTo>
                    <a:pt x="3086873" y="874258"/>
                  </a:lnTo>
                  <a:lnTo>
                    <a:pt x="3128519" y="893031"/>
                  </a:lnTo>
                  <a:lnTo>
                    <a:pt x="3169511" y="912940"/>
                  </a:lnTo>
                  <a:lnTo>
                    <a:pt x="3209828" y="933964"/>
                  </a:lnTo>
                  <a:lnTo>
                    <a:pt x="3249450" y="956084"/>
                  </a:lnTo>
                  <a:lnTo>
                    <a:pt x="3288355" y="979278"/>
                  </a:lnTo>
                  <a:lnTo>
                    <a:pt x="3326522" y="1003526"/>
                  </a:lnTo>
                  <a:lnTo>
                    <a:pt x="3363931" y="1028807"/>
                  </a:lnTo>
                  <a:lnTo>
                    <a:pt x="3400562" y="1055102"/>
                  </a:lnTo>
                  <a:lnTo>
                    <a:pt x="3436393" y="1082389"/>
                  </a:lnTo>
                  <a:lnTo>
                    <a:pt x="3471403" y="1110648"/>
                  </a:lnTo>
                  <a:lnTo>
                    <a:pt x="3505572" y="1139859"/>
                  </a:lnTo>
                  <a:lnTo>
                    <a:pt x="3538879" y="1170002"/>
                  </a:lnTo>
                  <a:lnTo>
                    <a:pt x="3571303" y="1201054"/>
                  </a:lnTo>
                  <a:lnTo>
                    <a:pt x="3602823" y="1232997"/>
                  </a:lnTo>
                  <a:lnTo>
                    <a:pt x="3633420" y="1265810"/>
                  </a:lnTo>
                  <a:lnTo>
                    <a:pt x="3663070" y="1299472"/>
                  </a:lnTo>
                  <a:lnTo>
                    <a:pt x="3691755" y="1333962"/>
                  </a:lnTo>
                  <a:lnTo>
                    <a:pt x="3719453" y="1369261"/>
                  </a:lnTo>
                  <a:lnTo>
                    <a:pt x="3746144" y="1405348"/>
                  </a:lnTo>
                  <a:lnTo>
                    <a:pt x="3771806" y="1442202"/>
                  </a:lnTo>
                  <a:lnTo>
                    <a:pt x="3796419" y="1479802"/>
                  </a:lnTo>
                  <a:lnTo>
                    <a:pt x="3819962" y="1518129"/>
                  </a:lnTo>
                  <a:lnTo>
                    <a:pt x="3842414" y="1557162"/>
                  </a:lnTo>
                  <a:lnTo>
                    <a:pt x="3863755" y="1596880"/>
                  </a:lnTo>
                  <a:lnTo>
                    <a:pt x="3883963" y="1637263"/>
                  </a:lnTo>
                  <a:lnTo>
                    <a:pt x="3903019" y="1678290"/>
                  </a:lnTo>
                  <a:lnTo>
                    <a:pt x="3920900" y="1719942"/>
                  </a:lnTo>
                  <a:lnTo>
                    <a:pt x="3937587" y="1762196"/>
                  </a:lnTo>
                  <a:lnTo>
                    <a:pt x="3953058" y="1805034"/>
                  </a:lnTo>
                  <a:lnTo>
                    <a:pt x="3967293" y="1848433"/>
                  </a:lnTo>
                  <a:lnTo>
                    <a:pt x="3980271" y="1892375"/>
                  </a:lnTo>
                  <a:lnTo>
                    <a:pt x="3991971" y="1936839"/>
                  </a:lnTo>
                  <a:lnTo>
                    <a:pt x="4002373" y="1981803"/>
                  </a:lnTo>
                  <a:lnTo>
                    <a:pt x="4011455" y="2027248"/>
                  </a:lnTo>
                  <a:lnTo>
                    <a:pt x="4019197" y="2073152"/>
                  </a:lnTo>
                  <a:lnTo>
                    <a:pt x="4025578" y="2119497"/>
                  </a:lnTo>
                  <a:lnTo>
                    <a:pt x="4030577" y="2166260"/>
                  </a:lnTo>
                  <a:lnTo>
                    <a:pt x="4034173" y="2213422"/>
                  </a:lnTo>
                  <a:lnTo>
                    <a:pt x="4036346" y="2260962"/>
                  </a:lnTo>
                  <a:lnTo>
                    <a:pt x="4037076" y="2308860"/>
                  </a:lnTo>
                  <a:lnTo>
                    <a:pt x="4036346" y="2356757"/>
                  </a:lnTo>
                  <a:lnTo>
                    <a:pt x="4034173" y="2404297"/>
                  </a:lnTo>
                  <a:lnTo>
                    <a:pt x="4030577" y="2451459"/>
                  </a:lnTo>
                  <a:lnTo>
                    <a:pt x="4025578" y="2498222"/>
                  </a:lnTo>
                  <a:lnTo>
                    <a:pt x="4019197" y="2544567"/>
                  </a:lnTo>
                  <a:lnTo>
                    <a:pt x="4011455" y="2590471"/>
                  </a:lnTo>
                  <a:lnTo>
                    <a:pt x="4002373" y="2635916"/>
                  </a:lnTo>
                  <a:lnTo>
                    <a:pt x="3991971" y="2680880"/>
                  </a:lnTo>
                  <a:lnTo>
                    <a:pt x="3980271" y="2725344"/>
                  </a:lnTo>
                  <a:lnTo>
                    <a:pt x="3967293" y="2769286"/>
                  </a:lnTo>
                  <a:lnTo>
                    <a:pt x="3953058" y="2812685"/>
                  </a:lnTo>
                  <a:lnTo>
                    <a:pt x="3937587" y="2855523"/>
                  </a:lnTo>
                  <a:lnTo>
                    <a:pt x="3920900" y="2897777"/>
                  </a:lnTo>
                  <a:lnTo>
                    <a:pt x="3903019" y="2939429"/>
                  </a:lnTo>
                  <a:lnTo>
                    <a:pt x="3883963" y="2980456"/>
                  </a:lnTo>
                  <a:lnTo>
                    <a:pt x="3863755" y="3020839"/>
                  </a:lnTo>
                  <a:lnTo>
                    <a:pt x="3842414" y="3060557"/>
                  </a:lnTo>
                  <a:lnTo>
                    <a:pt x="3819962" y="3099590"/>
                  </a:lnTo>
                  <a:lnTo>
                    <a:pt x="3796419" y="3137917"/>
                  </a:lnTo>
                  <a:lnTo>
                    <a:pt x="3771806" y="3175517"/>
                  </a:lnTo>
                  <a:lnTo>
                    <a:pt x="3746144" y="3212371"/>
                  </a:lnTo>
                  <a:lnTo>
                    <a:pt x="3719453" y="3248458"/>
                  </a:lnTo>
                  <a:lnTo>
                    <a:pt x="3691755" y="3283757"/>
                  </a:lnTo>
                  <a:lnTo>
                    <a:pt x="3663070" y="3318247"/>
                  </a:lnTo>
                  <a:lnTo>
                    <a:pt x="3633420" y="3351909"/>
                  </a:lnTo>
                  <a:lnTo>
                    <a:pt x="3602823" y="3384722"/>
                  </a:lnTo>
                  <a:lnTo>
                    <a:pt x="3571303" y="3416665"/>
                  </a:lnTo>
                  <a:lnTo>
                    <a:pt x="3538879" y="3447717"/>
                  </a:lnTo>
                  <a:lnTo>
                    <a:pt x="3505572" y="3477860"/>
                  </a:lnTo>
                  <a:lnTo>
                    <a:pt x="3471403" y="3507071"/>
                  </a:lnTo>
                  <a:lnTo>
                    <a:pt x="3436393" y="3535330"/>
                  </a:lnTo>
                  <a:lnTo>
                    <a:pt x="3400562" y="3562617"/>
                  </a:lnTo>
                  <a:lnTo>
                    <a:pt x="3363931" y="3588912"/>
                  </a:lnTo>
                  <a:lnTo>
                    <a:pt x="3326522" y="3614193"/>
                  </a:lnTo>
                  <a:lnTo>
                    <a:pt x="3288355" y="3638441"/>
                  </a:lnTo>
                  <a:lnTo>
                    <a:pt x="3249450" y="3661635"/>
                  </a:lnTo>
                  <a:lnTo>
                    <a:pt x="3209828" y="3683755"/>
                  </a:lnTo>
                  <a:lnTo>
                    <a:pt x="3169511" y="3704779"/>
                  </a:lnTo>
                  <a:lnTo>
                    <a:pt x="3128519" y="3724688"/>
                  </a:lnTo>
                  <a:lnTo>
                    <a:pt x="3086873" y="3743461"/>
                  </a:lnTo>
                  <a:lnTo>
                    <a:pt x="3044594" y="3761077"/>
                  </a:lnTo>
                  <a:lnTo>
                    <a:pt x="3001701" y="3777517"/>
                  </a:lnTo>
                  <a:lnTo>
                    <a:pt x="2958218" y="3792759"/>
                  </a:lnTo>
                  <a:lnTo>
                    <a:pt x="2914163" y="3806783"/>
                  </a:lnTo>
                  <a:lnTo>
                    <a:pt x="2869557" y="3819569"/>
                  </a:lnTo>
                  <a:lnTo>
                    <a:pt x="2824423" y="3831095"/>
                  </a:lnTo>
                  <a:lnTo>
                    <a:pt x="2778780" y="3841343"/>
                  </a:lnTo>
                  <a:lnTo>
                    <a:pt x="2732649" y="3850290"/>
                  </a:lnTo>
                  <a:lnTo>
                    <a:pt x="2686050" y="3857918"/>
                  </a:lnTo>
                  <a:lnTo>
                    <a:pt x="2639006" y="3864204"/>
                  </a:lnTo>
                  <a:lnTo>
                    <a:pt x="2591536" y="3869129"/>
                  </a:lnTo>
                  <a:lnTo>
                    <a:pt x="2543662" y="3872672"/>
                  </a:lnTo>
                  <a:lnTo>
                    <a:pt x="2495403" y="3874813"/>
                  </a:lnTo>
                  <a:lnTo>
                    <a:pt x="2446782" y="3875532"/>
                  </a:lnTo>
                  <a:lnTo>
                    <a:pt x="2398160" y="3874813"/>
                  </a:lnTo>
                  <a:lnTo>
                    <a:pt x="2349901" y="3872672"/>
                  </a:lnTo>
                  <a:lnTo>
                    <a:pt x="2302027" y="3869129"/>
                  </a:lnTo>
                  <a:lnTo>
                    <a:pt x="2254557" y="3864204"/>
                  </a:lnTo>
                  <a:lnTo>
                    <a:pt x="2207513" y="3857918"/>
                  </a:lnTo>
                  <a:lnTo>
                    <a:pt x="2160914" y="3850290"/>
                  </a:lnTo>
                  <a:lnTo>
                    <a:pt x="2114783" y="3841343"/>
                  </a:lnTo>
                  <a:lnTo>
                    <a:pt x="2069140" y="3831095"/>
                  </a:lnTo>
                  <a:lnTo>
                    <a:pt x="2024006" y="3819569"/>
                  </a:lnTo>
                  <a:lnTo>
                    <a:pt x="1979400" y="3806783"/>
                  </a:lnTo>
                  <a:lnTo>
                    <a:pt x="1935345" y="3792759"/>
                  </a:lnTo>
                  <a:lnTo>
                    <a:pt x="1891862" y="3777517"/>
                  </a:lnTo>
                  <a:lnTo>
                    <a:pt x="1848969" y="3761077"/>
                  </a:lnTo>
                  <a:lnTo>
                    <a:pt x="1806690" y="3743461"/>
                  </a:lnTo>
                  <a:lnTo>
                    <a:pt x="1765044" y="3724688"/>
                  </a:lnTo>
                  <a:lnTo>
                    <a:pt x="1724052" y="3704779"/>
                  </a:lnTo>
                  <a:lnTo>
                    <a:pt x="1683735" y="3683755"/>
                  </a:lnTo>
                  <a:lnTo>
                    <a:pt x="1644113" y="3661635"/>
                  </a:lnTo>
                  <a:lnTo>
                    <a:pt x="1605208" y="3638441"/>
                  </a:lnTo>
                  <a:lnTo>
                    <a:pt x="1567041" y="3614193"/>
                  </a:lnTo>
                  <a:lnTo>
                    <a:pt x="1529632" y="3588912"/>
                  </a:lnTo>
                  <a:lnTo>
                    <a:pt x="1493001" y="3562617"/>
                  </a:lnTo>
                  <a:lnTo>
                    <a:pt x="1457170" y="3535330"/>
                  </a:lnTo>
                  <a:lnTo>
                    <a:pt x="1422160" y="3507071"/>
                  </a:lnTo>
                  <a:lnTo>
                    <a:pt x="1387991" y="3477860"/>
                  </a:lnTo>
                  <a:lnTo>
                    <a:pt x="1354684" y="3447717"/>
                  </a:lnTo>
                  <a:lnTo>
                    <a:pt x="1322260" y="3416665"/>
                  </a:lnTo>
                  <a:lnTo>
                    <a:pt x="1290740" y="3384722"/>
                  </a:lnTo>
                  <a:lnTo>
                    <a:pt x="1260143" y="3351909"/>
                  </a:lnTo>
                  <a:lnTo>
                    <a:pt x="1230493" y="3318247"/>
                  </a:lnTo>
                  <a:lnTo>
                    <a:pt x="1201808" y="3283757"/>
                  </a:lnTo>
                  <a:lnTo>
                    <a:pt x="1174110" y="3248458"/>
                  </a:lnTo>
                  <a:lnTo>
                    <a:pt x="1147419" y="3212371"/>
                  </a:lnTo>
                  <a:lnTo>
                    <a:pt x="1121757" y="3175517"/>
                  </a:lnTo>
                  <a:lnTo>
                    <a:pt x="1097144" y="3137917"/>
                  </a:lnTo>
                  <a:lnTo>
                    <a:pt x="1073601" y="3099590"/>
                  </a:lnTo>
                  <a:lnTo>
                    <a:pt x="1051149" y="3060557"/>
                  </a:lnTo>
                  <a:lnTo>
                    <a:pt x="1029808" y="3020839"/>
                  </a:lnTo>
                  <a:lnTo>
                    <a:pt x="1009600" y="2980456"/>
                  </a:lnTo>
                  <a:lnTo>
                    <a:pt x="990544" y="2939429"/>
                  </a:lnTo>
                  <a:lnTo>
                    <a:pt x="972663" y="2897777"/>
                  </a:lnTo>
                  <a:lnTo>
                    <a:pt x="955976" y="2855523"/>
                  </a:lnTo>
                  <a:lnTo>
                    <a:pt x="940505" y="2812685"/>
                  </a:lnTo>
                  <a:lnTo>
                    <a:pt x="926270" y="2769286"/>
                  </a:lnTo>
                  <a:lnTo>
                    <a:pt x="913292" y="2725344"/>
                  </a:lnTo>
                  <a:lnTo>
                    <a:pt x="901592" y="2680880"/>
                  </a:lnTo>
                  <a:lnTo>
                    <a:pt x="891190" y="2635916"/>
                  </a:lnTo>
                  <a:lnTo>
                    <a:pt x="882108" y="2590471"/>
                  </a:lnTo>
                  <a:lnTo>
                    <a:pt x="874366" y="2544567"/>
                  </a:lnTo>
                  <a:lnTo>
                    <a:pt x="867985" y="2498222"/>
                  </a:lnTo>
                  <a:lnTo>
                    <a:pt x="862986" y="2451459"/>
                  </a:lnTo>
                  <a:lnTo>
                    <a:pt x="859390" y="2404297"/>
                  </a:lnTo>
                  <a:lnTo>
                    <a:pt x="857217" y="2356757"/>
                  </a:lnTo>
                  <a:lnTo>
                    <a:pt x="856488" y="2308860"/>
                  </a:lnTo>
                  <a:close/>
                </a:path>
                <a:path w="4814570" h="4572000">
                  <a:moveTo>
                    <a:pt x="0" y="2286000"/>
                  </a:moveTo>
                  <a:lnTo>
                    <a:pt x="503" y="2238769"/>
                  </a:lnTo>
                  <a:lnTo>
                    <a:pt x="2007" y="2191772"/>
                  </a:lnTo>
                  <a:lnTo>
                    <a:pt x="4503" y="2145017"/>
                  </a:lnTo>
                  <a:lnTo>
                    <a:pt x="7979" y="2098514"/>
                  </a:lnTo>
                  <a:lnTo>
                    <a:pt x="12427" y="2052272"/>
                  </a:lnTo>
                  <a:lnTo>
                    <a:pt x="17838" y="2006300"/>
                  </a:lnTo>
                  <a:lnTo>
                    <a:pt x="24200" y="1960607"/>
                  </a:lnTo>
                  <a:lnTo>
                    <a:pt x="31505" y="1915202"/>
                  </a:lnTo>
                  <a:lnTo>
                    <a:pt x="39743" y="1870095"/>
                  </a:lnTo>
                  <a:lnTo>
                    <a:pt x="48904" y="1825295"/>
                  </a:lnTo>
                  <a:lnTo>
                    <a:pt x="58979" y="1780811"/>
                  </a:lnTo>
                  <a:lnTo>
                    <a:pt x="69958" y="1736652"/>
                  </a:lnTo>
                  <a:lnTo>
                    <a:pt x="81831" y="1692828"/>
                  </a:lnTo>
                  <a:lnTo>
                    <a:pt x="94588" y="1649347"/>
                  </a:lnTo>
                  <a:lnTo>
                    <a:pt x="108221" y="1606219"/>
                  </a:lnTo>
                  <a:lnTo>
                    <a:pt x="122718" y="1563453"/>
                  </a:lnTo>
                  <a:lnTo>
                    <a:pt x="138071" y="1521058"/>
                  </a:lnTo>
                  <a:lnTo>
                    <a:pt x="154270" y="1479043"/>
                  </a:lnTo>
                  <a:lnTo>
                    <a:pt x="171305" y="1437418"/>
                  </a:lnTo>
                  <a:lnTo>
                    <a:pt x="189166" y="1396192"/>
                  </a:lnTo>
                  <a:lnTo>
                    <a:pt x="207844" y="1355373"/>
                  </a:lnTo>
                  <a:lnTo>
                    <a:pt x="227329" y="1314972"/>
                  </a:lnTo>
                  <a:lnTo>
                    <a:pt x="247612" y="1274997"/>
                  </a:lnTo>
                  <a:lnTo>
                    <a:pt x="268682" y="1235458"/>
                  </a:lnTo>
                  <a:lnTo>
                    <a:pt x="290531" y="1196363"/>
                  </a:lnTo>
                  <a:lnTo>
                    <a:pt x="313147" y="1157722"/>
                  </a:lnTo>
                  <a:lnTo>
                    <a:pt x="336523" y="1119545"/>
                  </a:lnTo>
                  <a:lnTo>
                    <a:pt x="360647" y="1081839"/>
                  </a:lnTo>
                  <a:lnTo>
                    <a:pt x="385511" y="1044615"/>
                  </a:lnTo>
                  <a:lnTo>
                    <a:pt x="411104" y="1007882"/>
                  </a:lnTo>
                  <a:lnTo>
                    <a:pt x="437418" y="971649"/>
                  </a:lnTo>
                  <a:lnTo>
                    <a:pt x="464442" y="935924"/>
                  </a:lnTo>
                  <a:lnTo>
                    <a:pt x="492166" y="900718"/>
                  </a:lnTo>
                  <a:lnTo>
                    <a:pt x="520581" y="866040"/>
                  </a:lnTo>
                  <a:lnTo>
                    <a:pt x="549678" y="831898"/>
                  </a:lnTo>
                  <a:lnTo>
                    <a:pt x="579446" y="798302"/>
                  </a:lnTo>
                  <a:lnTo>
                    <a:pt x="609876" y="765261"/>
                  </a:lnTo>
                  <a:lnTo>
                    <a:pt x="640958" y="732784"/>
                  </a:lnTo>
                  <a:lnTo>
                    <a:pt x="672682" y="700880"/>
                  </a:lnTo>
                  <a:lnTo>
                    <a:pt x="705040" y="669559"/>
                  </a:lnTo>
                  <a:lnTo>
                    <a:pt x="738021" y="638830"/>
                  </a:lnTo>
                  <a:lnTo>
                    <a:pt x="771615" y="608702"/>
                  </a:lnTo>
                  <a:lnTo>
                    <a:pt x="805813" y="579184"/>
                  </a:lnTo>
                  <a:lnTo>
                    <a:pt x="840605" y="550286"/>
                  </a:lnTo>
                  <a:lnTo>
                    <a:pt x="875982" y="522016"/>
                  </a:lnTo>
                  <a:lnTo>
                    <a:pt x="911933" y="494384"/>
                  </a:lnTo>
                  <a:lnTo>
                    <a:pt x="948450" y="467399"/>
                  </a:lnTo>
                  <a:lnTo>
                    <a:pt x="985522" y="441069"/>
                  </a:lnTo>
                  <a:lnTo>
                    <a:pt x="1023139" y="415406"/>
                  </a:lnTo>
                  <a:lnTo>
                    <a:pt x="1061293" y="390417"/>
                  </a:lnTo>
                  <a:lnTo>
                    <a:pt x="1099973" y="366111"/>
                  </a:lnTo>
                  <a:lnTo>
                    <a:pt x="1139170" y="342499"/>
                  </a:lnTo>
                  <a:lnTo>
                    <a:pt x="1178873" y="319588"/>
                  </a:lnTo>
                  <a:lnTo>
                    <a:pt x="1219075" y="297389"/>
                  </a:lnTo>
                  <a:lnTo>
                    <a:pt x="1259763" y="275911"/>
                  </a:lnTo>
                  <a:lnTo>
                    <a:pt x="1300930" y="255162"/>
                  </a:lnTo>
                  <a:lnTo>
                    <a:pt x="1342565" y="235152"/>
                  </a:lnTo>
                  <a:lnTo>
                    <a:pt x="1384659" y="215890"/>
                  </a:lnTo>
                  <a:lnTo>
                    <a:pt x="1427201" y="197385"/>
                  </a:lnTo>
                  <a:lnTo>
                    <a:pt x="1470183" y="179647"/>
                  </a:lnTo>
                  <a:lnTo>
                    <a:pt x="1513595" y="162684"/>
                  </a:lnTo>
                  <a:lnTo>
                    <a:pt x="1557426" y="146507"/>
                  </a:lnTo>
                  <a:lnTo>
                    <a:pt x="1601668" y="131123"/>
                  </a:lnTo>
                  <a:lnTo>
                    <a:pt x="1646310" y="116543"/>
                  </a:lnTo>
                  <a:lnTo>
                    <a:pt x="1691343" y="102775"/>
                  </a:lnTo>
                  <a:lnTo>
                    <a:pt x="1736757" y="89829"/>
                  </a:lnTo>
                  <a:lnTo>
                    <a:pt x="1782542" y="77713"/>
                  </a:lnTo>
                  <a:lnTo>
                    <a:pt x="1828690" y="66438"/>
                  </a:lnTo>
                  <a:lnTo>
                    <a:pt x="1875189" y="56011"/>
                  </a:lnTo>
                  <a:lnTo>
                    <a:pt x="1922031" y="46444"/>
                  </a:lnTo>
                  <a:lnTo>
                    <a:pt x="1969206" y="37743"/>
                  </a:lnTo>
                  <a:lnTo>
                    <a:pt x="2016704" y="29920"/>
                  </a:lnTo>
                  <a:lnTo>
                    <a:pt x="2064515" y="22982"/>
                  </a:lnTo>
                  <a:lnTo>
                    <a:pt x="2112631" y="16940"/>
                  </a:lnTo>
                  <a:lnTo>
                    <a:pt x="2161040" y="11802"/>
                  </a:lnTo>
                  <a:lnTo>
                    <a:pt x="2209733" y="7578"/>
                  </a:lnTo>
                  <a:lnTo>
                    <a:pt x="2258701" y="4276"/>
                  </a:lnTo>
                  <a:lnTo>
                    <a:pt x="2307935" y="1906"/>
                  </a:lnTo>
                  <a:lnTo>
                    <a:pt x="2357423" y="478"/>
                  </a:lnTo>
                  <a:lnTo>
                    <a:pt x="2407158" y="0"/>
                  </a:lnTo>
                  <a:lnTo>
                    <a:pt x="2456892" y="478"/>
                  </a:lnTo>
                  <a:lnTo>
                    <a:pt x="2506380" y="1906"/>
                  </a:lnTo>
                  <a:lnTo>
                    <a:pt x="2555614" y="4276"/>
                  </a:lnTo>
                  <a:lnTo>
                    <a:pt x="2604582" y="7578"/>
                  </a:lnTo>
                  <a:lnTo>
                    <a:pt x="2653275" y="11802"/>
                  </a:lnTo>
                  <a:lnTo>
                    <a:pt x="2701684" y="16940"/>
                  </a:lnTo>
                  <a:lnTo>
                    <a:pt x="2749800" y="22982"/>
                  </a:lnTo>
                  <a:lnTo>
                    <a:pt x="2797611" y="29920"/>
                  </a:lnTo>
                  <a:lnTo>
                    <a:pt x="2845109" y="37743"/>
                  </a:lnTo>
                  <a:lnTo>
                    <a:pt x="2892284" y="46444"/>
                  </a:lnTo>
                  <a:lnTo>
                    <a:pt x="2939126" y="56011"/>
                  </a:lnTo>
                  <a:lnTo>
                    <a:pt x="2985625" y="66438"/>
                  </a:lnTo>
                  <a:lnTo>
                    <a:pt x="3031773" y="77713"/>
                  </a:lnTo>
                  <a:lnTo>
                    <a:pt x="3077558" y="89829"/>
                  </a:lnTo>
                  <a:lnTo>
                    <a:pt x="3122972" y="102775"/>
                  </a:lnTo>
                  <a:lnTo>
                    <a:pt x="3168005" y="116543"/>
                  </a:lnTo>
                  <a:lnTo>
                    <a:pt x="3212647" y="131123"/>
                  </a:lnTo>
                  <a:lnTo>
                    <a:pt x="3256889" y="146507"/>
                  </a:lnTo>
                  <a:lnTo>
                    <a:pt x="3300720" y="162684"/>
                  </a:lnTo>
                  <a:lnTo>
                    <a:pt x="3344132" y="179647"/>
                  </a:lnTo>
                  <a:lnTo>
                    <a:pt x="3387114" y="197385"/>
                  </a:lnTo>
                  <a:lnTo>
                    <a:pt x="3429656" y="215890"/>
                  </a:lnTo>
                  <a:lnTo>
                    <a:pt x="3471750" y="235152"/>
                  </a:lnTo>
                  <a:lnTo>
                    <a:pt x="3513385" y="255162"/>
                  </a:lnTo>
                  <a:lnTo>
                    <a:pt x="3554552" y="275911"/>
                  </a:lnTo>
                  <a:lnTo>
                    <a:pt x="3595240" y="297389"/>
                  </a:lnTo>
                  <a:lnTo>
                    <a:pt x="3635442" y="319588"/>
                  </a:lnTo>
                  <a:lnTo>
                    <a:pt x="3675145" y="342499"/>
                  </a:lnTo>
                  <a:lnTo>
                    <a:pt x="3714342" y="366111"/>
                  </a:lnTo>
                  <a:lnTo>
                    <a:pt x="3753022" y="390417"/>
                  </a:lnTo>
                  <a:lnTo>
                    <a:pt x="3791176" y="415406"/>
                  </a:lnTo>
                  <a:lnTo>
                    <a:pt x="3828793" y="441069"/>
                  </a:lnTo>
                  <a:lnTo>
                    <a:pt x="3865865" y="467399"/>
                  </a:lnTo>
                  <a:lnTo>
                    <a:pt x="3902382" y="494384"/>
                  </a:lnTo>
                  <a:lnTo>
                    <a:pt x="3938333" y="522016"/>
                  </a:lnTo>
                  <a:lnTo>
                    <a:pt x="3973710" y="550286"/>
                  </a:lnTo>
                  <a:lnTo>
                    <a:pt x="4008502" y="579184"/>
                  </a:lnTo>
                  <a:lnTo>
                    <a:pt x="4042700" y="608702"/>
                  </a:lnTo>
                  <a:lnTo>
                    <a:pt x="4076294" y="638830"/>
                  </a:lnTo>
                  <a:lnTo>
                    <a:pt x="4109275" y="669559"/>
                  </a:lnTo>
                  <a:lnTo>
                    <a:pt x="4141633" y="700880"/>
                  </a:lnTo>
                  <a:lnTo>
                    <a:pt x="4173357" y="732784"/>
                  </a:lnTo>
                  <a:lnTo>
                    <a:pt x="4204439" y="765261"/>
                  </a:lnTo>
                  <a:lnTo>
                    <a:pt x="4234869" y="798302"/>
                  </a:lnTo>
                  <a:lnTo>
                    <a:pt x="4264637" y="831898"/>
                  </a:lnTo>
                  <a:lnTo>
                    <a:pt x="4293734" y="866040"/>
                  </a:lnTo>
                  <a:lnTo>
                    <a:pt x="4322149" y="900718"/>
                  </a:lnTo>
                  <a:lnTo>
                    <a:pt x="4349873" y="935924"/>
                  </a:lnTo>
                  <a:lnTo>
                    <a:pt x="4376897" y="971649"/>
                  </a:lnTo>
                  <a:lnTo>
                    <a:pt x="4403211" y="1007882"/>
                  </a:lnTo>
                  <a:lnTo>
                    <a:pt x="4428804" y="1044615"/>
                  </a:lnTo>
                  <a:lnTo>
                    <a:pt x="4453668" y="1081839"/>
                  </a:lnTo>
                  <a:lnTo>
                    <a:pt x="4477792" y="1119545"/>
                  </a:lnTo>
                  <a:lnTo>
                    <a:pt x="4501168" y="1157722"/>
                  </a:lnTo>
                  <a:lnTo>
                    <a:pt x="4523784" y="1196363"/>
                  </a:lnTo>
                  <a:lnTo>
                    <a:pt x="4545633" y="1235458"/>
                  </a:lnTo>
                  <a:lnTo>
                    <a:pt x="4566703" y="1274997"/>
                  </a:lnTo>
                  <a:lnTo>
                    <a:pt x="4586986" y="1314972"/>
                  </a:lnTo>
                  <a:lnTo>
                    <a:pt x="4606471" y="1355373"/>
                  </a:lnTo>
                  <a:lnTo>
                    <a:pt x="4625149" y="1396192"/>
                  </a:lnTo>
                  <a:lnTo>
                    <a:pt x="4643010" y="1437418"/>
                  </a:lnTo>
                  <a:lnTo>
                    <a:pt x="4660045" y="1479043"/>
                  </a:lnTo>
                  <a:lnTo>
                    <a:pt x="4676244" y="1521058"/>
                  </a:lnTo>
                  <a:lnTo>
                    <a:pt x="4691597" y="1563453"/>
                  </a:lnTo>
                  <a:lnTo>
                    <a:pt x="4706094" y="1606219"/>
                  </a:lnTo>
                  <a:lnTo>
                    <a:pt x="4719727" y="1649347"/>
                  </a:lnTo>
                  <a:lnTo>
                    <a:pt x="4732484" y="1692828"/>
                  </a:lnTo>
                  <a:lnTo>
                    <a:pt x="4744357" y="1736652"/>
                  </a:lnTo>
                  <a:lnTo>
                    <a:pt x="4755336" y="1780811"/>
                  </a:lnTo>
                  <a:lnTo>
                    <a:pt x="4765411" y="1825295"/>
                  </a:lnTo>
                  <a:lnTo>
                    <a:pt x="4774572" y="1870095"/>
                  </a:lnTo>
                  <a:lnTo>
                    <a:pt x="4782810" y="1915202"/>
                  </a:lnTo>
                  <a:lnTo>
                    <a:pt x="4790115" y="1960607"/>
                  </a:lnTo>
                  <a:lnTo>
                    <a:pt x="4796477" y="2006300"/>
                  </a:lnTo>
                  <a:lnTo>
                    <a:pt x="4801888" y="2052272"/>
                  </a:lnTo>
                  <a:lnTo>
                    <a:pt x="4806336" y="2098514"/>
                  </a:lnTo>
                  <a:lnTo>
                    <a:pt x="4809812" y="2145017"/>
                  </a:lnTo>
                  <a:lnTo>
                    <a:pt x="4812308" y="2191772"/>
                  </a:lnTo>
                  <a:lnTo>
                    <a:pt x="4813812" y="2238769"/>
                  </a:lnTo>
                  <a:lnTo>
                    <a:pt x="4814316" y="2286000"/>
                  </a:lnTo>
                  <a:lnTo>
                    <a:pt x="4813812" y="2333230"/>
                  </a:lnTo>
                  <a:lnTo>
                    <a:pt x="4812308" y="2380227"/>
                  </a:lnTo>
                  <a:lnTo>
                    <a:pt x="4809812" y="2426982"/>
                  </a:lnTo>
                  <a:lnTo>
                    <a:pt x="4806336" y="2473485"/>
                  </a:lnTo>
                  <a:lnTo>
                    <a:pt x="4801888" y="2519727"/>
                  </a:lnTo>
                  <a:lnTo>
                    <a:pt x="4796477" y="2565699"/>
                  </a:lnTo>
                  <a:lnTo>
                    <a:pt x="4790115" y="2611392"/>
                  </a:lnTo>
                  <a:lnTo>
                    <a:pt x="4782810" y="2656797"/>
                  </a:lnTo>
                  <a:lnTo>
                    <a:pt x="4774572" y="2701904"/>
                  </a:lnTo>
                  <a:lnTo>
                    <a:pt x="4765411" y="2746704"/>
                  </a:lnTo>
                  <a:lnTo>
                    <a:pt x="4755336" y="2791188"/>
                  </a:lnTo>
                  <a:lnTo>
                    <a:pt x="4744357" y="2835347"/>
                  </a:lnTo>
                  <a:lnTo>
                    <a:pt x="4732484" y="2879171"/>
                  </a:lnTo>
                  <a:lnTo>
                    <a:pt x="4719727" y="2922652"/>
                  </a:lnTo>
                  <a:lnTo>
                    <a:pt x="4706094" y="2965780"/>
                  </a:lnTo>
                  <a:lnTo>
                    <a:pt x="4691597" y="3008546"/>
                  </a:lnTo>
                  <a:lnTo>
                    <a:pt x="4676244" y="3050941"/>
                  </a:lnTo>
                  <a:lnTo>
                    <a:pt x="4660045" y="3092956"/>
                  </a:lnTo>
                  <a:lnTo>
                    <a:pt x="4643010" y="3134581"/>
                  </a:lnTo>
                  <a:lnTo>
                    <a:pt x="4625149" y="3175807"/>
                  </a:lnTo>
                  <a:lnTo>
                    <a:pt x="4606471" y="3216626"/>
                  </a:lnTo>
                  <a:lnTo>
                    <a:pt x="4586986" y="3257027"/>
                  </a:lnTo>
                  <a:lnTo>
                    <a:pt x="4566703" y="3297002"/>
                  </a:lnTo>
                  <a:lnTo>
                    <a:pt x="4545633" y="3336541"/>
                  </a:lnTo>
                  <a:lnTo>
                    <a:pt x="4523784" y="3375636"/>
                  </a:lnTo>
                  <a:lnTo>
                    <a:pt x="4501168" y="3414277"/>
                  </a:lnTo>
                  <a:lnTo>
                    <a:pt x="4477792" y="3452454"/>
                  </a:lnTo>
                  <a:lnTo>
                    <a:pt x="4453668" y="3490160"/>
                  </a:lnTo>
                  <a:lnTo>
                    <a:pt x="4428804" y="3527384"/>
                  </a:lnTo>
                  <a:lnTo>
                    <a:pt x="4403211" y="3564117"/>
                  </a:lnTo>
                  <a:lnTo>
                    <a:pt x="4376897" y="3600350"/>
                  </a:lnTo>
                  <a:lnTo>
                    <a:pt x="4349873" y="3636075"/>
                  </a:lnTo>
                  <a:lnTo>
                    <a:pt x="4322149" y="3671281"/>
                  </a:lnTo>
                  <a:lnTo>
                    <a:pt x="4293734" y="3705959"/>
                  </a:lnTo>
                  <a:lnTo>
                    <a:pt x="4264637" y="3740101"/>
                  </a:lnTo>
                  <a:lnTo>
                    <a:pt x="4234869" y="3773697"/>
                  </a:lnTo>
                  <a:lnTo>
                    <a:pt x="4204439" y="3806738"/>
                  </a:lnTo>
                  <a:lnTo>
                    <a:pt x="4173357" y="3839215"/>
                  </a:lnTo>
                  <a:lnTo>
                    <a:pt x="4141633" y="3871119"/>
                  </a:lnTo>
                  <a:lnTo>
                    <a:pt x="4109275" y="3902440"/>
                  </a:lnTo>
                  <a:lnTo>
                    <a:pt x="4076294" y="3933169"/>
                  </a:lnTo>
                  <a:lnTo>
                    <a:pt x="4042700" y="3963297"/>
                  </a:lnTo>
                  <a:lnTo>
                    <a:pt x="4008502" y="3992815"/>
                  </a:lnTo>
                  <a:lnTo>
                    <a:pt x="3973710" y="4021713"/>
                  </a:lnTo>
                  <a:lnTo>
                    <a:pt x="3938333" y="4049983"/>
                  </a:lnTo>
                  <a:lnTo>
                    <a:pt x="3902382" y="4077615"/>
                  </a:lnTo>
                  <a:lnTo>
                    <a:pt x="3865865" y="4104600"/>
                  </a:lnTo>
                  <a:lnTo>
                    <a:pt x="3828793" y="4130930"/>
                  </a:lnTo>
                  <a:lnTo>
                    <a:pt x="3791176" y="4156593"/>
                  </a:lnTo>
                  <a:lnTo>
                    <a:pt x="3753022" y="4181582"/>
                  </a:lnTo>
                  <a:lnTo>
                    <a:pt x="3714342" y="4205888"/>
                  </a:lnTo>
                  <a:lnTo>
                    <a:pt x="3675145" y="4229500"/>
                  </a:lnTo>
                  <a:lnTo>
                    <a:pt x="3635442" y="4252411"/>
                  </a:lnTo>
                  <a:lnTo>
                    <a:pt x="3595240" y="4274610"/>
                  </a:lnTo>
                  <a:lnTo>
                    <a:pt x="3554552" y="4296088"/>
                  </a:lnTo>
                  <a:lnTo>
                    <a:pt x="3513385" y="4316837"/>
                  </a:lnTo>
                  <a:lnTo>
                    <a:pt x="3471750" y="4336847"/>
                  </a:lnTo>
                  <a:lnTo>
                    <a:pt x="3429656" y="4356109"/>
                  </a:lnTo>
                  <a:lnTo>
                    <a:pt x="3387114" y="4374614"/>
                  </a:lnTo>
                  <a:lnTo>
                    <a:pt x="3344132" y="4392352"/>
                  </a:lnTo>
                  <a:lnTo>
                    <a:pt x="3300720" y="4409315"/>
                  </a:lnTo>
                  <a:lnTo>
                    <a:pt x="3256889" y="4425492"/>
                  </a:lnTo>
                  <a:lnTo>
                    <a:pt x="3212647" y="4440876"/>
                  </a:lnTo>
                  <a:lnTo>
                    <a:pt x="3168005" y="4455456"/>
                  </a:lnTo>
                  <a:lnTo>
                    <a:pt x="3122972" y="4469224"/>
                  </a:lnTo>
                  <a:lnTo>
                    <a:pt x="3077558" y="4482170"/>
                  </a:lnTo>
                  <a:lnTo>
                    <a:pt x="3031773" y="4494286"/>
                  </a:lnTo>
                  <a:lnTo>
                    <a:pt x="2985625" y="4505561"/>
                  </a:lnTo>
                  <a:lnTo>
                    <a:pt x="2939126" y="4515988"/>
                  </a:lnTo>
                  <a:lnTo>
                    <a:pt x="2892284" y="4525555"/>
                  </a:lnTo>
                  <a:lnTo>
                    <a:pt x="2845109" y="4534256"/>
                  </a:lnTo>
                  <a:lnTo>
                    <a:pt x="2797611" y="4542079"/>
                  </a:lnTo>
                  <a:lnTo>
                    <a:pt x="2749800" y="4549017"/>
                  </a:lnTo>
                  <a:lnTo>
                    <a:pt x="2701684" y="4555059"/>
                  </a:lnTo>
                  <a:lnTo>
                    <a:pt x="2653275" y="4560197"/>
                  </a:lnTo>
                  <a:lnTo>
                    <a:pt x="2604582" y="4564421"/>
                  </a:lnTo>
                  <a:lnTo>
                    <a:pt x="2555614" y="4567723"/>
                  </a:lnTo>
                  <a:lnTo>
                    <a:pt x="2506380" y="4570093"/>
                  </a:lnTo>
                  <a:lnTo>
                    <a:pt x="2456892" y="4571521"/>
                  </a:lnTo>
                  <a:lnTo>
                    <a:pt x="2407158" y="4572000"/>
                  </a:lnTo>
                  <a:lnTo>
                    <a:pt x="2357423" y="4571521"/>
                  </a:lnTo>
                  <a:lnTo>
                    <a:pt x="2307935" y="4570093"/>
                  </a:lnTo>
                  <a:lnTo>
                    <a:pt x="2258701" y="4567723"/>
                  </a:lnTo>
                  <a:lnTo>
                    <a:pt x="2209733" y="4564421"/>
                  </a:lnTo>
                  <a:lnTo>
                    <a:pt x="2161040" y="4560197"/>
                  </a:lnTo>
                  <a:lnTo>
                    <a:pt x="2112631" y="4555059"/>
                  </a:lnTo>
                  <a:lnTo>
                    <a:pt x="2064515" y="4549017"/>
                  </a:lnTo>
                  <a:lnTo>
                    <a:pt x="2016704" y="4542079"/>
                  </a:lnTo>
                  <a:lnTo>
                    <a:pt x="1969206" y="4534256"/>
                  </a:lnTo>
                  <a:lnTo>
                    <a:pt x="1922031" y="4525555"/>
                  </a:lnTo>
                  <a:lnTo>
                    <a:pt x="1875189" y="4515988"/>
                  </a:lnTo>
                  <a:lnTo>
                    <a:pt x="1828690" y="4505561"/>
                  </a:lnTo>
                  <a:lnTo>
                    <a:pt x="1782542" y="4494286"/>
                  </a:lnTo>
                  <a:lnTo>
                    <a:pt x="1736757" y="4482170"/>
                  </a:lnTo>
                  <a:lnTo>
                    <a:pt x="1691343" y="4469224"/>
                  </a:lnTo>
                  <a:lnTo>
                    <a:pt x="1646310" y="4455456"/>
                  </a:lnTo>
                  <a:lnTo>
                    <a:pt x="1601668" y="4440876"/>
                  </a:lnTo>
                  <a:lnTo>
                    <a:pt x="1557426" y="4425492"/>
                  </a:lnTo>
                  <a:lnTo>
                    <a:pt x="1513595" y="4409315"/>
                  </a:lnTo>
                  <a:lnTo>
                    <a:pt x="1470183" y="4392352"/>
                  </a:lnTo>
                  <a:lnTo>
                    <a:pt x="1427201" y="4374614"/>
                  </a:lnTo>
                  <a:lnTo>
                    <a:pt x="1384659" y="4356109"/>
                  </a:lnTo>
                  <a:lnTo>
                    <a:pt x="1342565" y="4336847"/>
                  </a:lnTo>
                  <a:lnTo>
                    <a:pt x="1300930" y="4316837"/>
                  </a:lnTo>
                  <a:lnTo>
                    <a:pt x="1259763" y="4296088"/>
                  </a:lnTo>
                  <a:lnTo>
                    <a:pt x="1219075" y="4274610"/>
                  </a:lnTo>
                  <a:lnTo>
                    <a:pt x="1178873" y="4252411"/>
                  </a:lnTo>
                  <a:lnTo>
                    <a:pt x="1139170" y="4229500"/>
                  </a:lnTo>
                  <a:lnTo>
                    <a:pt x="1099973" y="4205888"/>
                  </a:lnTo>
                  <a:lnTo>
                    <a:pt x="1061293" y="4181582"/>
                  </a:lnTo>
                  <a:lnTo>
                    <a:pt x="1023139" y="4156593"/>
                  </a:lnTo>
                  <a:lnTo>
                    <a:pt x="985522" y="4130930"/>
                  </a:lnTo>
                  <a:lnTo>
                    <a:pt x="948450" y="4104600"/>
                  </a:lnTo>
                  <a:lnTo>
                    <a:pt x="911933" y="4077615"/>
                  </a:lnTo>
                  <a:lnTo>
                    <a:pt x="875982" y="4049983"/>
                  </a:lnTo>
                  <a:lnTo>
                    <a:pt x="840605" y="4021713"/>
                  </a:lnTo>
                  <a:lnTo>
                    <a:pt x="805813" y="3992815"/>
                  </a:lnTo>
                  <a:lnTo>
                    <a:pt x="771615" y="3963297"/>
                  </a:lnTo>
                  <a:lnTo>
                    <a:pt x="738021" y="3933169"/>
                  </a:lnTo>
                  <a:lnTo>
                    <a:pt x="705040" y="3902440"/>
                  </a:lnTo>
                  <a:lnTo>
                    <a:pt x="672682" y="3871119"/>
                  </a:lnTo>
                  <a:lnTo>
                    <a:pt x="640958" y="3839215"/>
                  </a:lnTo>
                  <a:lnTo>
                    <a:pt x="609876" y="3806738"/>
                  </a:lnTo>
                  <a:lnTo>
                    <a:pt x="579446" y="3773697"/>
                  </a:lnTo>
                  <a:lnTo>
                    <a:pt x="549678" y="3740101"/>
                  </a:lnTo>
                  <a:lnTo>
                    <a:pt x="520581" y="3705959"/>
                  </a:lnTo>
                  <a:lnTo>
                    <a:pt x="492166" y="3671281"/>
                  </a:lnTo>
                  <a:lnTo>
                    <a:pt x="464442" y="3636075"/>
                  </a:lnTo>
                  <a:lnTo>
                    <a:pt x="437418" y="3600350"/>
                  </a:lnTo>
                  <a:lnTo>
                    <a:pt x="411104" y="3564117"/>
                  </a:lnTo>
                  <a:lnTo>
                    <a:pt x="385511" y="3527384"/>
                  </a:lnTo>
                  <a:lnTo>
                    <a:pt x="360647" y="3490160"/>
                  </a:lnTo>
                  <a:lnTo>
                    <a:pt x="336523" y="3452454"/>
                  </a:lnTo>
                  <a:lnTo>
                    <a:pt x="313147" y="3414277"/>
                  </a:lnTo>
                  <a:lnTo>
                    <a:pt x="290531" y="3375636"/>
                  </a:lnTo>
                  <a:lnTo>
                    <a:pt x="268682" y="3336541"/>
                  </a:lnTo>
                  <a:lnTo>
                    <a:pt x="247612" y="3297002"/>
                  </a:lnTo>
                  <a:lnTo>
                    <a:pt x="227329" y="3257027"/>
                  </a:lnTo>
                  <a:lnTo>
                    <a:pt x="207844" y="3216626"/>
                  </a:lnTo>
                  <a:lnTo>
                    <a:pt x="189166" y="3175807"/>
                  </a:lnTo>
                  <a:lnTo>
                    <a:pt x="171305" y="3134581"/>
                  </a:lnTo>
                  <a:lnTo>
                    <a:pt x="154270" y="3092956"/>
                  </a:lnTo>
                  <a:lnTo>
                    <a:pt x="138071" y="3050941"/>
                  </a:lnTo>
                  <a:lnTo>
                    <a:pt x="122718" y="3008546"/>
                  </a:lnTo>
                  <a:lnTo>
                    <a:pt x="108221" y="2965780"/>
                  </a:lnTo>
                  <a:lnTo>
                    <a:pt x="94588" y="2922652"/>
                  </a:lnTo>
                  <a:lnTo>
                    <a:pt x="81831" y="2879171"/>
                  </a:lnTo>
                  <a:lnTo>
                    <a:pt x="69958" y="2835347"/>
                  </a:lnTo>
                  <a:lnTo>
                    <a:pt x="58979" y="2791188"/>
                  </a:lnTo>
                  <a:lnTo>
                    <a:pt x="48904" y="2746704"/>
                  </a:lnTo>
                  <a:lnTo>
                    <a:pt x="39743" y="2701904"/>
                  </a:lnTo>
                  <a:lnTo>
                    <a:pt x="31505" y="2656797"/>
                  </a:lnTo>
                  <a:lnTo>
                    <a:pt x="24200" y="2611392"/>
                  </a:lnTo>
                  <a:lnTo>
                    <a:pt x="17838" y="2565699"/>
                  </a:lnTo>
                  <a:lnTo>
                    <a:pt x="12427" y="2519727"/>
                  </a:lnTo>
                  <a:lnTo>
                    <a:pt x="7979" y="2473485"/>
                  </a:lnTo>
                  <a:lnTo>
                    <a:pt x="4503" y="2426982"/>
                  </a:lnTo>
                  <a:lnTo>
                    <a:pt x="2007" y="2380227"/>
                  </a:lnTo>
                  <a:lnTo>
                    <a:pt x="503" y="2333230"/>
                  </a:lnTo>
                  <a:lnTo>
                    <a:pt x="0" y="2286000"/>
                  </a:lnTo>
                  <a:close/>
                </a:path>
              </a:pathLst>
            </a:custGeom>
            <a:ln w="10515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41213" y="2550413"/>
              <a:ext cx="1607185" cy="1711325"/>
            </a:xfrm>
            <a:custGeom>
              <a:avLst/>
              <a:gdLst/>
              <a:ahLst/>
              <a:cxnLst/>
              <a:rect l="l" t="t" r="r" b="b"/>
              <a:pathLst>
                <a:path w="1607184" h="1711325">
                  <a:moveTo>
                    <a:pt x="0" y="1711325"/>
                  </a:moveTo>
                  <a:lnTo>
                    <a:pt x="1606931" y="0"/>
                  </a:lnTo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479419" y="41909"/>
            <a:ext cx="47586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001F5F"/>
                </a:solidFill>
              </a:rPr>
              <a:t>Длина</a:t>
            </a:r>
            <a:r>
              <a:rPr sz="3200" spc="-15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окружности.</a:t>
            </a:r>
            <a:r>
              <a:rPr sz="3200" spc="-60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6</a:t>
            </a:r>
            <a:r>
              <a:rPr sz="3200" spc="-10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класс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744118" y="717550"/>
            <a:ext cx="92417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7815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Calibri"/>
                <a:cs typeface="Calibri"/>
              </a:rPr>
              <a:t>Вокруг клумбы, радиус </a:t>
            </a:r>
            <a:r>
              <a:rPr sz="2400" b="1" spc="-10" dirty="0">
                <a:latin typeface="Calibri"/>
                <a:cs typeface="Calibri"/>
              </a:rPr>
              <a:t>которой </a:t>
            </a:r>
            <a:r>
              <a:rPr sz="2400" b="1" dirty="0">
                <a:latin typeface="Calibri"/>
                <a:cs typeface="Calibri"/>
              </a:rPr>
              <a:t>равен 2,5 </a:t>
            </a:r>
            <a:r>
              <a:rPr sz="2400" b="1" spc="-5" dirty="0">
                <a:latin typeface="Calibri"/>
                <a:cs typeface="Calibri"/>
              </a:rPr>
              <a:t>м, </a:t>
            </a:r>
            <a:r>
              <a:rPr sz="2400" b="1" spc="-20" dirty="0">
                <a:latin typeface="Calibri"/>
                <a:cs typeface="Calibri"/>
              </a:rPr>
              <a:t>проложена дорожка </a:t>
            </a:r>
            <a:r>
              <a:rPr sz="2400" b="1" spc="-53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шириной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1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м. </a:t>
            </a:r>
            <a:r>
              <a:rPr sz="2400" b="1" spc="-10" dirty="0">
                <a:latin typeface="Calibri"/>
                <a:cs typeface="Calibri"/>
              </a:rPr>
              <a:t>Какова</a:t>
            </a:r>
            <a:r>
              <a:rPr sz="2400" b="1" spc="-3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длина</a:t>
            </a:r>
            <a:r>
              <a:rPr sz="2400" b="1" spc="1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внешней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окружности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дорожки?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74614" y="2883534"/>
            <a:ext cx="6186805" cy="2722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4549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0000"/>
                </a:solidFill>
                <a:latin typeface="Calibri"/>
                <a:cs typeface="Calibri"/>
              </a:rPr>
              <a:t>1м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b="1" dirty="0">
                <a:latin typeface="Calibri"/>
                <a:cs typeface="Calibri"/>
              </a:rPr>
              <a:t>2,5м</a:t>
            </a:r>
            <a:endParaRPr sz="3200">
              <a:latin typeface="Calibri"/>
              <a:cs typeface="Calibri"/>
            </a:endParaRPr>
          </a:p>
          <a:p>
            <a:pPr marL="2560320">
              <a:lnSpc>
                <a:spcPct val="100000"/>
              </a:lnSpc>
              <a:spcBef>
                <a:spcPts val="785"/>
              </a:spcBef>
            </a:pPr>
            <a:r>
              <a:rPr sz="2800" b="1" spc="-10" dirty="0">
                <a:latin typeface="Calibri"/>
                <a:cs typeface="Calibri"/>
              </a:rPr>
              <a:t>С=2πR</a:t>
            </a:r>
            <a:endParaRPr sz="2800">
              <a:latin typeface="Calibri"/>
              <a:cs typeface="Calibri"/>
            </a:endParaRPr>
          </a:p>
          <a:p>
            <a:pPr marL="2560320">
              <a:lnSpc>
                <a:spcPct val="100000"/>
              </a:lnSpc>
            </a:pPr>
            <a:r>
              <a:rPr sz="2800" b="1" spc="-5" dirty="0">
                <a:latin typeface="Calibri"/>
                <a:cs typeface="Calibri"/>
              </a:rPr>
              <a:t>С</a:t>
            </a:r>
            <a:r>
              <a:rPr sz="2800" b="1" spc="-1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=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2∙3,14∙3,5</a:t>
            </a:r>
            <a:r>
              <a:rPr sz="2800" b="1" spc="4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=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21,98(м)</a:t>
            </a:r>
            <a:endParaRPr sz="2800">
              <a:latin typeface="Calibri"/>
              <a:cs typeface="Calibri"/>
            </a:endParaRPr>
          </a:p>
          <a:p>
            <a:pPr marL="2560320">
              <a:lnSpc>
                <a:spcPct val="100000"/>
              </a:lnSpc>
            </a:pPr>
            <a:r>
              <a:rPr sz="2800" b="1" spc="-10" dirty="0">
                <a:latin typeface="Calibri"/>
                <a:cs typeface="Calibri"/>
              </a:rPr>
              <a:t>Ответ: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21,98</a:t>
            </a:r>
            <a:r>
              <a:rPr sz="2800" b="1" spc="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м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1324355"/>
            <a:ext cx="7824216" cy="52212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817615" y="3218642"/>
            <a:ext cx="2450465" cy="3435350"/>
            <a:chOff x="5817615" y="3218642"/>
            <a:chExt cx="2450465" cy="34353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80631" y="4187952"/>
              <a:ext cx="1687068" cy="24155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85787" y="4293108"/>
              <a:ext cx="1481327" cy="22098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17615" y="3218642"/>
              <a:ext cx="754062" cy="3435141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2520695" y="1324355"/>
            <a:ext cx="102870" cy="4817110"/>
          </a:xfrm>
          <a:custGeom>
            <a:avLst/>
            <a:gdLst/>
            <a:ahLst/>
            <a:cxnLst/>
            <a:rect l="l" t="t" r="r" b="b"/>
            <a:pathLst>
              <a:path w="102869" h="4817110">
                <a:moveTo>
                  <a:pt x="102489" y="4816563"/>
                </a:moveTo>
                <a:lnTo>
                  <a:pt x="0" y="0"/>
                </a:lnTo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978914" y="3513582"/>
            <a:ext cx="35306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0000"/>
                </a:solidFill>
                <a:latin typeface="Calibri"/>
                <a:cs typeface="Calibri"/>
              </a:rPr>
              <a:t>h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39309" y="4038727"/>
            <a:ext cx="77025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0000"/>
                </a:solidFill>
                <a:latin typeface="Calibri"/>
                <a:cs typeface="Calibri"/>
              </a:rPr>
              <a:t>1м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40130" y="176911"/>
            <a:ext cx="55880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5" dirty="0">
                <a:solidFill>
                  <a:srgbClr val="001F5F"/>
                </a:solidFill>
              </a:rPr>
              <a:t>Подобие</a:t>
            </a:r>
            <a:r>
              <a:rPr sz="3200" spc="-40" dirty="0">
                <a:solidFill>
                  <a:srgbClr val="001F5F"/>
                </a:solidFill>
              </a:rPr>
              <a:t> </a:t>
            </a:r>
            <a:r>
              <a:rPr sz="3200" spc="-25" dirty="0">
                <a:solidFill>
                  <a:srgbClr val="001F5F"/>
                </a:solidFill>
              </a:rPr>
              <a:t>треугольников.</a:t>
            </a:r>
            <a:r>
              <a:rPr sz="3200" spc="-40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8</a:t>
            </a:r>
            <a:r>
              <a:rPr sz="3200" spc="-10" dirty="0">
                <a:solidFill>
                  <a:srgbClr val="001F5F"/>
                </a:solidFill>
              </a:rPr>
              <a:t> </a:t>
            </a:r>
            <a:r>
              <a:rPr sz="3200" dirty="0">
                <a:solidFill>
                  <a:srgbClr val="001F5F"/>
                </a:solidFill>
              </a:rPr>
              <a:t>класс</a:t>
            </a:r>
            <a:endParaRPr sz="3200"/>
          </a:p>
        </p:txBody>
      </p:sp>
      <p:sp>
        <p:nvSpPr>
          <p:cNvPr id="11" name="object 11"/>
          <p:cNvSpPr txBox="1"/>
          <p:nvPr/>
        </p:nvSpPr>
        <p:spPr>
          <a:xfrm>
            <a:off x="8599169" y="1449146"/>
            <a:ext cx="3310254" cy="352552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34"/>
              </a:spcBef>
            </a:pPr>
            <a:r>
              <a:rPr sz="2800" spc="-10" dirty="0">
                <a:latin typeface="Times New Roman"/>
                <a:cs typeface="Times New Roman"/>
              </a:rPr>
              <a:t>Лесоруб определяет 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высоту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дерева </a:t>
            </a:r>
            <a:r>
              <a:rPr sz="2800" spc="-5" dirty="0">
                <a:latin typeface="Times New Roman"/>
                <a:cs typeface="Times New Roman"/>
              </a:rPr>
              <a:t>с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помощью 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вертикального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Times New Roman"/>
                <a:cs typeface="Times New Roman"/>
              </a:rPr>
              <a:t>шеста,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на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40" dirty="0">
                <a:latin typeface="Times New Roman"/>
                <a:cs typeface="Times New Roman"/>
              </a:rPr>
              <a:t>котором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сделана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метка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на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расстоянии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1м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от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его</a:t>
            </a:r>
            <a:r>
              <a:rPr sz="2800" spc="-15" dirty="0">
                <a:latin typeface="Times New Roman"/>
                <a:cs typeface="Times New Roman"/>
              </a:rPr>
              <a:t> верхнего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конца.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Как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он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это 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делает?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89903" y="4983479"/>
            <a:ext cx="108585" cy="96520"/>
          </a:xfrm>
          <a:custGeom>
            <a:avLst/>
            <a:gdLst/>
            <a:ahLst/>
            <a:cxnLst/>
            <a:rect l="l" t="t" r="r" b="b"/>
            <a:pathLst>
              <a:path w="108585" h="96520">
                <a:moveTo>
                  <a:pt x="108203" y="0"/>
                </a:moveTo>
                <a:lnTo>
                  <a:pt x="0" y="0"/>
                </a:lnTo>
                <a:lnTo>
                  <a:pt x="0" y="96012"/>
                </a:lnTo>
                <a:lnTo>
                  <a:pt x="108203" y="96012"/>
                </a:lnTo>
                <a:lnTo>
                  <a:pt x="10820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2798" y="2428697"/>
            <a:ext cx="9378950" cy="141605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823085" marR="5080" indent="-1811020">
              <a:lnSpc>
                <a:spcPts val="5190"/>
              </a:lnSpc>
              <a:spcBef>
                <a:spcPts val="750"/>
              </a:spcBef>
              <a:tabLst>
                <a:tab pos="6219190" algn="l"/>
                <a:tab pos="9069705" algn="l"/>
              </a:tabLst>
            </a:pPr>
            <a:r>
              <a:rPr sz="4800" dirty="0"/>
              <a:t>Зад</a:t>
            </a:r>
            <a:r>
              <a:rPr sz="4800" spc="-190" dirty="0"/>
              <a:t>а</a:t>
            </a:r>
            <a:r>
              <a:rPr sz="4800" dirty="0"/>
              <a:t>чи,</a:t>
            </a:r>
            <a:r>
              <a:rPr sz="4800" spc="-30" dirty="0"/>
              <a:t> </a:t>
            </a:r>
            <a:r>
              <a:rPr sz="4800" dirty="0"/>
              <a:t>м</a:t>
            </a:r>
            <a:r>
              <a:rPr sz="4800" spc="-65" dirty="0"/>
              <a:t>о</a:t>
            </a:r>
            <a:r>
              <a:rPr sz="4800" spc="-5" dirty="0"/>
              <a:t>тиви</a:t>
            </a:r>
            <a:r>
              <a:rPr sz="4800" spc="-65" dirty="0"/>
              <a:t>р</a:t>
            </a:r>
            <a:r>
              <a:rPr sz="4800" dirty="0"/>
              <a:t>ующие учащи</a:t>
            </a:r>
            <a:r>
              <a:rPr sz="4800" spc="-145" dirty="0"/>
              <a:t>х</a:t>
            </a:r>
            <a:r>
              <a:rPr sz="4800" dirty="0"/>
              <a:t>ся	к  </a:t>
            </a:r>
            <a:r>
              <a:rPr sz="4800" spc="-15" dirty="0"/>
              <a:t>изучению</a:t>
            </a:r>
            <a:r>
              <a:rPr sz="4800" spc="15" dirty="0"/>
              <a:t> </a:t>
            </a:r>
            <a:r>
              <a:rPr sz="4800" spc="-10" dirty="0"/>
              <a:t>новой	</a:t>
            </a:r>
            <a:r>
              <a:rPr sz="4800" dirty="0"/>
              <a:t>темы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4083" y="1321308"/>
            <a:ext cx="6728459" cy="438302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388491" y="5842508"/>
            <a:ext cx="8940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Calibri"/>
                <a:cs typeface="Calibri"/>
              </a:rPr>
              <a:t>Определите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какое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озеро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изображено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на </a:t>
            </a:r>
            <a:r>
              <a:rPr sz="2400" spc="-15" dirty="0">
                <a:latin typeface="Calibri"/>
                <a:cs typeface="Calibri"/>
              </a:rPr>
              <a:t>карте,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оценив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его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площадь.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4330" y="80324"/>
            <a:ext cx="11809730" cy="1087120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69850" algn="ctr">
              <a:lnSpc>
                <a:spcPct val="100000"/>
              </a:lnSpc>
              <a:spcBef>
                <a:spcPts val="1215"/>
              </a:spcBef>
            </a:pP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Площади</a:t>
            </a: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многоугольников.</a:t>
            </a:r>
            <a:r>
              <a:rPr sz="32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8класс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2200" spc="-10" dirty="0">
                <a:solidFill>
                  <a:srgbClr val="4D4D4D"/>
                </a:solidFill>
                <a:latin typeface="Calibri"/>
                <a:cs typeface="Calibri"/>
              </a:rPr>
              <a:t>Сотни</a:t>
            </a:r>
            <a:r>
              <a:rPr sz="2200" spc="1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живописных</a:t>
            </a:r>
            <a:r>
              <a:rPr sz="2200" spc="2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озер</a:t>
            </a:r>
            <a:r>
              <a:rPr sz="2200" spc="1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4D4D4D"/>
                </a:solidFill>
                <a:latin typeface="Calibri"/>
                <a:cs typeface="Calibri"/>
              </a:rPr>
              <a:t>сделали</a:t>
            </a:r>
            <a:r>
              <a:rPr sz="2200" spc="4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4D4D4D"/>
                </a:solidFill>
                <a:latin typeface="Calibri"/>
                <a:cs typeface="Calibri"/>
              </a:rPr>
              <a:t>Браславский</a:t>
            </a:r>
            <a:r>
              <a:rPr sz="2200" spc="15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край</a:t>
            </a:r>
            <a:r>
              <a:rPr sz="2200" spc="5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20" dirty="0">
                <a:solidFill>
                  <a:srgbClr val="4D4D4D"/>
                </a:solidFill>
                <a:latin typeface="Calibri"/>
                <a:cs typeface="Calibri"/>
              </a:rPr>
              <a:t>одним</a:t>
            </a:r>
            <a:r>
              <a:rPr sz="2200" spc="2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из</a:t>
            </a:r>
            <a:r>
              <a:rPr sz="220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самых</a:t>
            </a:r>
            <a:r>
              <a:rPr sz="2200" spc="5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4D4D4D"/>
                </a:solidFill>
                <a:latin typeface="Calibri"/>
                <a:cs typeface="Calibri"/>
              </a:rPr>
              <a:t>прекрасных</a:t>
            </a:r>
            <a:r>
              <a:rPr sz="2200" spc="20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20" dirty="0">
                <a:solidFill>
                  <a:srgbClr val="4D4D4D"/>
                </a:solidFill>
                <a:latin typeface="Calibri"/>
                <a:cs typeface="Calibri"/>
              </a:rPr>
              <a:t>уголков</a:t>
            </a:r>
            <a:r>
              <a:rPr sz="2200" spc="35" dirty="0">
                <a:solidFill>
                  <a:srgbClr val="4D4D4D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4D4D4D"/>
                </a:solidFill>
                <a:latin typeface="Calibri"/>
                <a:cs typeface="Calibri"/>
              </a:rPr>
              <a:t>Беларуси.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18550" y="1671573"/>
            <a:ext cx="257683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0035" marR="30480" indent="-242570" algn="just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504652"/>
                </a:solidFill>
                <a:latin typeface="Calibri"/>
                <a:cs typeface="Calibri"/>
              </a:rPr>
              <a:t>Дривяты </a:t>
            </a:r>
            <a:r>
              <a:rPr sz="2800" spc="-5" dirty="0">
                <a:solidFill>
                  <a:srgbClr val="504652"/>
                </a:solidFill>
                <a:latin typeface="Calibri"/>
                <a:cs typeface="Calibri"/>
              </a:rPr>
              <a:t>(36км</a:t>
            </a:r>
            <a:r>
              <a:rPr sz="2775" spc="-7" baseline="25525" dirty="0">
                <a:solidFill>
                  <a:srgbClr val="504652"/>
                </a:solidFill>
                <a:latin typeface="Calibri"/>
                <a:cs typeface="Calibri"/>
              </a:rPr>
              <a:t>2</a:t>
            </a:r>
            <a:r>
              <a:rPr sz="2800" spc="-5" dirty="0">
                <a:solidFill>
                  <a:srgbClr val="504652"/>
                </a:solidFill>
                <a:latin typeface="Calibri"/>
                <a:cs typeface="Calibri"/>
              </a:rPr>
              <a:t>) </a:t>
            </a:r>
            <a:r>
              <a:rPr sz="2800" spc="-625" dirty="0">
                <a:solidFill>
                  <a:srgbClr val="504652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504652"/>
                </a:solidFill>
                <a:latin typeface="Calibri"/>
                <a:cs typeface="Calibri"/>
              </a:rPr>
              <a:t>Снуды </a:t>
            </a:r>
            <a:r>
              <a:rPr sz="2800" spc="-5" dirty="0">
                <a:solidFill>
                  <a:srgbClr val="504652"/>
                </a:solidFill>
                <a:latin typeface="Calibri"/>
                <a:cs typeface="Calibri"/>
              </a:rPr>
              <a:t>(22км</a:t>
            </a:r>
            <a:r>
              <a:rPr sz="2775" spc="-7" baseline="25525" dirty="0">
                <a:solidFill>
                  <a:srgbClr val="504652"/>
                </a:solidFill>
                <a:latin typeface="Calibri"/>
                <a:cs typeface="Calibri"/>
              </a:rPr>
              <a:t>2</a:t>
            </a:r>
            <a:r>
              <a:rPr sz="2800" spc="-5" dirty="0">
                <a:solidFill>
                  <a:srgbClr val="504652"/>
                </a:solidFill>
                <a:latin typeface="Calibri"/>
                <a:cs typeface="Calibri"/>
              </a:rPr>
              <a:t>) </a:t>
            </a:r>
            <a:r>
              <a:rPr sz="2800" dirty="0">
                <a:solidFill>
                  <a:srgbClr val="504652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504652"/>
                </a:solidFill>
                <a:latin typeface="Calibri"/>
                <a:cs typeface="Calibri"/>
              </a:rPr>
              <a:t>Струсто(13км</a:t>
            </a:r>
            <a:r>
              <a:rPr sz="2775" spc="-15" baseline="25525" dirty="0">
                <a:solidFill>
                  <a:srgbClr val="504652"/>
                </a:solidFill>
                <a:latin typeface="Calibri"/>
                <a:cs typeface="Calibri"/>
              </a:rPr>
              <a:t>2</a:t>
            </a:r>
            <a:r>
              <a:rPr sz="2800" spc="-10" dirty="0">
                <a:solidFill>
                  <a:srgbClr val="504652"/>
                </a:solidFill>
                <a:latin typeface="Calibri"/>
                <a:cs typeface="Calibri"/>
              </a:rPr>
              <a:t>)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6623" y="4856988"/>
            <a:ext cx="4587239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1905761"/>
            <a:ext cx="12191365" cy="0"/>
          </a:xfrm>
          <a:custGeom>
            <a:avLst/>
            <a:gdLst/>
            <a:ahLst/>
            <a:cxnLst/>
            <a:rect l="l" t="t" r="r" b="b"/>
            <a:pathLst>
              <a:path w="12191365">
                <a:moveTo>
                  <a:pt x="0" y="0"/>
                </a:moveTo>
                <a:lnTo>
                  <a:pt x="12191238" y="0"/>
                </a:lnTo>
              </a:path>
            </a:pathLst>
          </a:custGeom>
          <a:ln w="28956">
            <a:solidFill>
              <a:srgbClr val="417A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" y="285750"/>
            <a:ext cx="12191365" cy="1620520"/>
          </a:xfrm>
          <a:custGeom>
            <a:avLst/>
            <a:gdLst/>
            <a:ahLst/>
            <a:cxnLst/>
            <a:rect l="l" t="t" r="r" b="b"/>
            <a:pathLst>
              <a:path w="12191365" h="1620520">
                <a:moveTo>
                  <a:pt x="12191238" y="0"/>
                </a:moveTo>
                <a:lnTo>
                  <a:pt x="0" y="0"/>
                </a:lnTo>
                <a:lnTo>
                  <a:pt x="0" y="1620012"/>
                </a:lnTo>
              </a:path>
            </a:pathLst>
          </a:custGeom>
          <a:ln w="28956">
            <a:solidFill>
              <a:srgbClr val="417A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5440" y="453085"/>
            <a:ext cx="10667365" cy="1260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40665">
              <a:lnSpc>
                <a:spcPct val="100000"/>
              </a:lnSpc>
              <a:spcBef>
                <a:spcPts val="100"/>
              </a:spcBef>
              <a:tabLst>
                <a:tab pos="7828915" algn="l"/>
                <a:tab pos="8869680" algn="l"/>
              </a:tabLst>
            </a:pPr>
            <a:r>
              <a:rPr sz="2700" dirty="0">
                <a:latin typeface="Times New Roman"/>
                <a:cs typeface="Times New Roman"/>
              </a:rPr>
              <a:t>В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блинной</a:t>
            </a:r>
            <a:r>
              <a:rPr sz="2700" spc="6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Times New Roman"/>
                <a:cs typeface="Times New Roman"/>
              </a:rPr>
              <a:t>продаются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блины</a:t>
            </a:r>
            <a:r>
              <a:rPr sz="2700" spc="3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различного</a:t>
            </a:r>
            <a:r>
              <a:rPr sz="2700" spc="3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диаметра	–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20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и	40 см – и 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30" dirty="0">
                <a:latin typeface="Times New Roman"/>
                <a:cs typeface="Times New Roman"/>
              </a:rPr>
              <a:t>одинаковой</a:t>
            </a:r>
            <a:r>
              <a:rPr sz="2700" spc="1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Times New Roman"/>
                <a:cs typeface="Times New Roman"/>
              </a:rPr>
              <a:t>толщины.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Times New Roman"/>
                <a:cs typeface="Times New Roman"/>
              </a:rPr>
              <a:t>Блин</a:t>
            </a:r>
            <a:r>
              <a:rPr sz="2700" spc="2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можно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взять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с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собой.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В </a:t>
            </a:r>
            <a:r>
              <a:rPr sz="2700" spc="-25" dirty="0">
                <a:latin typeface="Times New Roman"/>
                <a:cs typeface="Times New Roman"/>
              </a:rPr>
              <a:t>этом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случае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он </a:t>
            </a:r>
            <a:r>
              <a:rPr sz="2700" spc="-60" dirty="0">
                <a:latin typeface="Times New Roman"/>
                <a:cs typeface="Times New Roman"/>
              </a:rPr>
              <a:t>будет </a:t>
            </a:r>
            <a:r>
              <a:rPr sz="2700" spc="-660" dirty="0">
                <a:latin typeface="Times New Roman"/>
                <a:cs typeface="Times New Roman"/>
              </a:rPr>
              <a:t> </a:t>
            </a:r>
            <a:r>
              <a:rPr sz="2700" spc="-25" dirty="0">
                <a:latin typeface="Times New Roman"/>
                <a:cs typeface="Times New Roman"/>
              </a:rPr>
              <a:t>упакован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в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60" dirty="0">
                <a:latin typeface="Times New Roman"/>
                <a:cs typeface="Times New Roman"/>
              </a:rPr>
              <a:t>коробку.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2634" y="2272410"/>
            <a:ext cx="6797675" cy="11309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1099"/>
              </a:lnSpc>
              <a:spcBef>
                <a:spcPts val="65"/>
              </a:spcBef>
            </a:pPr>
            <a:r>
              <a:rPr sz="2400" b="1" spc="-5" dirty="0">
                <a:latin typeface="Calibri"/>
                <a:cs typeface="Calibri"/>
              </a:rPr>
              <a:t>1)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spc="-40" dirty="0">
                <a:latin typeface="Times New Roman"/>
                <a:cs typeface="Times New Roman"/>
              </a:rPr>
              <a:t>Катя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считает,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что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большой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блин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по </a:t>
            </a:r>
            <a:r>
              <a:rPr sz="2400" spc="-10" dirty="0">
                <a:latin typeface="Times New Roman"/>
                <a:cs typeface="Times New Roman"/>
              </a:rPr>
              <a:t>размеру</a:t>
            </a:r>
            <a:r>
              <a:rPr sz="2400" spc="-5" dirty="0">
                <a:latin typeface="Times New Roman"/>
                <a:cs typeface="Times New Roman"/>
              </a:rPr>
              <a:t> равен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двум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маленьким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блинам.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Согласны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ли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вы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 </a:t>
            </a:r>
            <a:r>
              <a:rPr sz="2400" spc="-20" dirty="0">
                <a:latin typeface="Times New Roman"/>
                <a:cs typeface="Times New Roman"/>
              </a:rPr>
              <a:t>Катей? 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Приведите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свои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аргументы.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47304" y="1618488"/>
            <a:ext cx="3720084" cy="24780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0279" y="1508201"/>
            <a:ext cx="6199505" cy="1416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5475"/>
              </a:lnSpc>
              <a:spcBef>
                <a:spcPts val="100"/>
              </a:spcBef>
            </a:pPr>
            <a:r>
              <a:rPr sz="4800" b="1" dirty="0">
                <a:latin typeface="Times New Roman"/>
                <a:cs typeface="Times New Roman"/>
              </a:rPr>
              <a:t>Практические</a:t>
            </a:r>
            <a:r>
              <a:rPr sz="4800" b="1" spc="-55" dirty="0">
                <a:latin typeface="Times New Roman"/>
                <a:cs typeface="Times New Roman"/>
              </a:rPr>
              <a:t> </a:t>
            </a:r>
            <a:r>
              <a:rPr sz="4800" b="1" spc="-30" dirty="0">
                <a:latin typeface="Times New Roman"/>
                <a:cs typeface="Times New Roman"/>
              </a:rPr>
              <a:t>задачи:</a:t>
            </a:r>
            <a:endParaRPr sz="4800" dirty="0">
              <a:latin typeface="Times New Roman"/>
              <a:cs typeface="Times New Roman"/>
            </a:endParaRPr>
          </a:p>
          <a:p>
            <a:pPr algn="ctr">
              <a:lnSpc>
                <a:spcPts val="5475"/>
              </a:lnSpc>
              <a:tabLst>
                <a:tab pos="2557780" algn="l"/>
              </a:tabLst>
            </a:pPr>
            <a:r>
              <a:rPr sz="4800" b="1" spc="-15" dirty="0">
                <a:latin typeface="Times New Roman"/>
                <a:cs typeface="Times New Roman"/>
              </a:rPr>
              <a:t>«Как </a:t>
            </a:r>
            <a:r>
              <a:rPr sz="4800" b="1" spc="-25" dirty="0">
                <a:latin typeface="Times New Roman"/>
                <a:cs typeface="Times New Roman"/>
              </a:rPr>
              <a:t>это	</a:t>
            </a:r>
            <a:r>
              <a:rPr sz="4800" b="1" spc="-15" dirty="0">
                <a:latin typeface="Times New Roman"/>
                <a:cs typeface="Times New Roman"/>
              </a:rPr>
              <a:t>сделать?»</a:t>
            </a:r>
            <a:endParaRPr sz="4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736713" y="891370"/>
            <a:ext cx="5455285" cy="3493135"/>
            <a:chOff x="6736713" y="891370"/>
            <a:chExt cx="5455285" cy="34931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36713" y="891370"/>
              <a:ext cx="5455285" cy="349254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451597" y="1826513"/>
              <a:ext cx="3657600" cy="1832610"/>
            </a:xfrm>
            <a:custGeom>
              <a:avLst/>
              <a:gdLst/>
              <a:ahLst/>
              <a:cxnLst/>
              <a:rect l="l" t="t" r="r" b="b"/>
              <a:pathLst>
                <a:path w="3657600" h="1832610">
                  <a:moveTo>
                    <a:pt x="0" y="1832483"/>
                  </a:moveTo>
                  <a:lnTo>
                    <a:pt x="3657600" y="1322832"/>
                  </a:lnTo>
                </a:path>
                <a:path w="3657600" h="1832610">
                  <a:moveTo>
                    <a:pt x="1959863" y="1577721"/>
                  </a:moveTo>
                  <a:lnTo>
                    <a:pt x="1963674" y="0"/>
                  </a:lnTo>
                </a:path>
              </a:pathLst>
            </a:custGeom>
            <a:ln w="3200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261603" y="1624583"/>
              <a:ext cx="2592070" cy="1778635"/>
            </a:xfrm>
            <a:custGeom>
              <a:avLst/>
              <a:gdLst/>
              <a:ahLst/>
              <a:cxnLst/>
              <a:rect l="l" t="t" r="r" b="b"/>
              <a:pathLst>
                <a:path w="2592070" h="1778635">
                  <a:moveTo>
                    <a:pt x="1149096" y="1778507"/>
                  </a:moveTo>
                  <a:lnTo>
                    <a:pt x="2591562" y="0"/>
                  </a:lnTo>
                </a:path>
                <a:path w="2592070" h="1778635">
                  <a:moveTo>
                    <a:pt x="1132331" y="1752473"/>
                  </a:moveTo>
                  <a:lnTo>
                    <a:pt x="0" y="851915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25710" y="3121278"/>
              <a:ext cx="137486" cy="22225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73336" y="2979471"/>
              <a:ext cx="497840" cy="28328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466201" y="1198625"/>
              <a:ext cx="2712720" cy="2258695"/>
            </a:xfrm>
            <a:custGeom>
              <a:avLst/>
              <a:gdLst/>
              <a:ahLst/>
              <a:cxnLst/>
              <a:rect l="l" t="t" r="r" b="b"/>
              <a:pathLst>
                <a:path w="2712720" h="2258695">
                  <a:moveTo>
                    <a:pt x="700278" y="2004949"/>
                  </a:moveTo>
                  <a:lnTo>
                    <a:pt x="688467" y="1978914"/>
                  </a:lnTo>
                  <a:lnTo>
                    <a:pt x="669544" y="1987423"/>
                  </a:lnTo>
                  <a:lnTo>
                    <a:pt x="650240" y="1998472"/>
                  </a:lnTo>
                  <a:lnTo>
                    <a:pt x="615950" y="2025396"/>
                  </a:lnTo>
                  <a:lnTo>
                    <a:pt x="587756" y="2057527"/>
                  </a:lnTo>
                  <a:lnTo>
                    <a:pt x="566420" y="2094103"/>
                  </a:lnTo>
                  <a:lnTo>
                    <a:pt x="552450" y="2133600"/>
                  </a:lnTo>
                  <a:lnTo>
                    <a:pt x="546481" y="2175383"/>
                  </a:lnTo>
                  <a:lnTo>
                    <a:pt x="546608" y="2196846"/>
                  </a:lnTo>
                  <a:lnTo>
                    <a:pt x="549021" y="2218182"/>
                  </a:lnTo>
                  <a:lnTo>
                    <a:pt x="553720" y="2239518"/>
                  </a:lnTo>
                  <a:lnTo>
                    <a:pt x="560070" y="2258441"/>
                  </a:lnTo>
                  <a:lnTo>
                    <a:pt x="587248" y="2249297"/>
                  </a:lnTo>
                  <a:lnTo>
                    <a:pt x="581279" y="2231898"/>
                  </a:lnTo>
                  <a:lnTo>
                    <a:pt x="577342" y="2213483"/>
                  </a:lnTo>
                  <a:lnTo>
                    <a:pt x="575183" y="2195068"/>
                  </a:lnTo>
                  <a:lnTo>
                    <a:pt x="575170" y="2175383"/>
                  </a:lnTo>
                  <a:lnTo>
                    <a:pt x="576834" y="2158365"/>
                  </a:lnTo>
                  <a:lnTo>
                    <a:pt x="592455" y="2106041"/>
                  </a:lnTo>
                  <a:lnTo>
                    <a:pt x="622554" y="2059686"/>
                  </a:lnTo>
                  <a:lnTo>
                    <a:pt x="665734" y="2022602"/>
                  </a:lnTo>
                  <a:lnTo>
                    <a:pt x="682625" y="2012823"/>
                  </a:lnTo>
                  <a:lnTo>
                    <a:pt x="700278" y="2004949"/>
                  </a:lnTo>
                  <a:close/>
                </a:path>
                <a:path w="2712720" h="2258695">
                  <a:moveTo>
                    <a:pt x="723646" y="2057019"/>
                  </a:moveTo>
                  <a:lnTo>
                    <a:pt x="711962" y="2030984"/>
                  </a:lnTo>
                  <a:lnTo>
                    <a:pt x="695579" y="2038350"/>
                  </a:lnTo>
                  <a:lnTo>
                    <a:pt x="681101" y="2046732"/>
                  </a:lnTo>
                  <a:lnTo>
                    <a:pt x="644017" y="2078482"/>
                  </a:lnTo>
                  <a:lnTo>
                    <a:pt x="618363" y="2118106"/>
                  </a:lnTo>
                  <a:lnTo>
                    <a:pt x="605028" y="2162556"/>
                  </a:lnTo>
                  <a:lnTo>
                    <a:pt x="603758" y="2193290"/>
                  </a:lnTo>
                  <a:lnTo>
                    <a:pt x="605536" y="2208784"/>
                  </a:lnTo>
                  <a:lnTo>
                    <a:pt x="608965" y="2224278"/>
                  </a:lnTo>
                  <a:lnTo>
                    <a:pt x="614299" y="2240153"/>
                  </a:lnTo>
                  <a:lnTo>
                    <a:pt x="641350" y="2231009"/>
                  </a:lnTo>
                  <a:lnTo>
                    <a:pt x="636524" y="2216658"/>
                  </a:lnTo>
                  <a:lnTo>
                    <a:pt x="633730" y="2204085"/>
                  </a:lnTo>
                  <a:lnTo>
                    <a:pt x="632333" y="2191512"/>
                  </a:lnTo>
                  <a:lnTo>
                    <a:pt x="632421" y="2176653"/>
                  </a:lnTo>
                  <a:lnTo>
                    <a:pt x="633349" y="2166620"/>
                  </a:lnTo>
                  <a:lnTo>
                    <a:pt x="644398" y="2130044"/>
                  </a:lnTo>
                  <a:lnTo>
                    <a:pt x="665607" y="2097405"/>
                  </a:lnTo>
                  <a:lnTo>
                    <a:pt x="696595" y="2070735"/>
                  </a:lnTo>
                  <a:lnTo>
                    <a:pt x="708660" y="2063750"/>
                  </a:lnTo>
                  <a:lnTo>
                    <a:pt x="723646" y="2057019"/>
                  </a:lnTo>
                  <a:close/>
                </a:path>
                <a:path w="2712720" h="2258695">
                  <a:moveTo>
                    <a:pt x="2712466" y="0"/>
                  </a:moveTo>
                  <a:lnTo>
                    <a:pt x="0" y="1416050"/>
                  </a:lnTo>
                  <a:lnTo>
                    <a:pt x="955421" y="2184527"/>
                  </a:lnTo>
                  <a:lnTo>
                    <a:pt x="2712466" y="0"/>
                  </a:lnTo>
                  <a:close/>
                </a:path>
              </a:pathLst>
            </a:custGeom>
            <a:solidFill>
              <a:srgbClr val="4966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466200" y="1198625"/>
              <a:ext cx="2712720" cy="2185035"/>
            </a:xfrm>
            <a:custGeom>
              <a:avLst/>
              <a:gdLst/>
              <a:ahLst/>
              <a:cxnLst/>
              <a:rect l="l" t="t" r="r" b="b"/>
              <a:pathLst>
                <a:path w="2712720" h="2185035">
                  <a:moveTo>
                    <a:pt x="955421" y="2184527"/>
                  </a:moveTo>
                  <a:lnTo>
                    <a:pt x="0" y="1416050"/>
                  </a:lnTo>
                  <a:lnTo>
                    <a:pt x="2712466" y="0"/>
                  </a:lnTo>
                  <a:lnTo>
                    <a:pt x="955421" y="2184527"/>
                  </a:lnTo>
                  <a:close/>
                </a:path>
              </a:pathLst>
            </a:custGeom>
            <a:ln w="12700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843517" y="1757679"/>
              <a:ext cx="1651635" cy="1344295"/>
            </a:xfrm>
            <a:custGeom>
              <a:avLst/>
              <a:gdLst/>
              <a:ahLst/>
              <a:cxnLst/>
              <a:rect l="l" t="t" r="r" b="b"/>
              <a:pathLst>
                <a:path w="1651634" h="1344295">
                  <a:moveTo>
                    <a:pt x="1651634" y="0"/>
                  </a:moveTo>
                  <a:lnTo>
                    <a:pt x="0" y="885190"/>
                  </a:lnTo>
                  <a:lnTo>
                    <a:pt x="570483" y="1344041"/>
                  </a:lnTo>
                  <a:lnTo>
                    <a:pt x="1651634" y="0"/>
                  </a:lnTo>
                  <a:close/>
                </a:path>
              </a:pathLst>
            </a:custGeom>
            <a:solidFill>
              <a:srgbClr val="00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843517" y="1757679"/>
              <a:ext cx="1651635" cy="1344295"/>
            </a:xfrm>
            <a:custGeom>
              <a:avLst/>
              <a:gdLst/>
              <a:ahLst/>
              <a:cxnLst/>
              <a:rect l="l" t="t" r="r" b="b"/>
              <a:pathLst>
                <a:path w="1651634" h="1344295">
                  <a:moveTo>
                    <a:pt x="570483" y="1344041"/>
                  </a:moveTo>
                  <a:lnTo>
                    <a:pt x="0" y="885190"/>
                  </a:lnTo>
                  <a:lnTo>
                    <a:pt x="1651634" y="0"/>
                  </a:lnTo>
                  <a:lnTo>
                    <a:pt x="570483" y="1344041"/>
                  </a:lnTo>
                  <a:close/>
                </a:path>
              </a:pathLst>
            </a:custGeom>
            <a:ln w="12699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47166" y="953770"/>
            <a:ext cx="5306060" cy="501904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 marR="387985" indent="360680">
              <a:lnSpc>
                <a:spcPct val="90000"/>
              </a:lnSpc>
              <a:spcBef>
                <a:spcPts val="530"/>
              </a:spcBef>
            </a:pPr>
            <a:r>
              <a:rPr sz="3600" i="1" spc="-20" dirty="0">
                <a:latin typeface="Calibri"/>
                <a:cs typeface="Calibri"/>
              </a:rPr>
              <a:t>Учитель </a:t>
            </a:r>
            <a:r>
              <a:rPr sz="3600" i="1" spc="-5" dirty="0">
                <a:latin typeface="Calibri"/>
                <a:cs typeface="Calibri"/>
              </a:rPr>
              <a:t>приготовил </a:t>
            </a:r>
            <a:r>
              <a:rPr sz="3600" i="1" dirty="0">
                <a:latin typeface="Calibri"/>
                <a:cs typeface="Calibri"/>
              </a:rPr>
              <a:t>к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уроку рисунок </a:t>
            </a:r>
            <a:r>
              <a:rPr sz="3600" i="1" dirty="0">
                <a:latin typeface="Calibri"/>
                <a:cs typeface="Calibri"/>
              </a:rPr>
              <a:t>на </a:t>
            </a:r>
            <a:r>
              <a:rPr sz="3600" i="1" spc="-10" dirty="0">
                <a:latin typeface="Calibri"/>
                <a:cs typeface="Calibri"/>
              </a:rPr>
              <a:t>доске: 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смежные</a:t>
            </a:r>
            <a:r>
              <a:rPr sz="3600" i="1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углы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и</a:t>
            </a:r>
            <a:endParaRPr sz="3600">
              <a:latin typeface="Calibri"/>
              <a:cs typeface="Calibri"/>
            </a:endParaRPr>
          </a:p>
          <a:p>
            <a:pPr marL="12700" marR="269240">
              <a:lnSpc>
                <a:spcPct val="90000"/>
              </a:lnSpc>
            </a:pPr>
            <a:r>
              <a:rPr sz="3600" i="1" spc="-10" dirty="0">
                <a:latin typeface="Calibri"/>
                <a:cs typeface="Calibri"/>
              </a:rPr>
              <a:t>биссектрисы </a:t>
            </a:r>
            <a:r>
              <a:rPr sz="3600" i="1" dirty="0">
                <a:latin typeface="Calibri"/>
                <a:cs typeface="Calibri"/>
              </a:rPr>
              <a:t>этих </a:t>
            </a:r>
            <a:r>
              <a:rPr sz="3600" i="1" spc="-5" dirty="0">
                <a:latin typeface="Calibri"/>
                <a:cs typeface="Calibri"/>
              </a:rPr>
              <a:t>углов.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Ученик </a:t>
            </a:r>
            <a:r>
              <a:rPr sz="3600" i="1" dirty="0">
                <a:latin typeface="Calibri"/>
                <a:cs typeface="Calibri"/>
              </a:rPr>
              <a:t>Вася </a:t>
            </a:r>
            <a:r>
              <a:rPr sz="3600" i="1" spc="-5" dirty="0">
                <a:latin typeface="Calibri"/>
                <a:cs typeface="Calibri"/>
              </a:rPr>
              <a:t>стер одну из </a:t>
            </a:r>
            <a:r>
              <a:rPr sz="3600" i="1" spc="-80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биссектрис</a:t>
            </a:r>
            <a:r>
              <a:rPr sz="3600" i="1" dirty="0">
                <a:latin typeface="Calibri"/>
                <a:cs typeface="Calibri"/>
              </a:rPr>
              <a:t> и 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транспортир</a:t>
            </a:r>
            <a:r>
              <a:rPr sz="3600" i="1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спрятал.</a:t>
            </a:r>
            <a:endParaRPr sz="3600">
              <a:latin typeface="Calibri"/>
              <a:cs typeface="Calibri"/>
            </a:endParaRPr>
          </a:p>
          <a:p>
            <a:pPr marL="12700" marR="5080">
              <a:lnSpc>
                <a:spcPct val="90000"/>
              </a:lnSpc>
            </a:pPr>
            <a:r>
              <a:rPr sz="3600" i="1" spc="-5" dirty="0">
                <a:latin typeface="Calibri"/>
                <a:cs typeface="Calibri"/>
              </a:rPr>
              <a:t>Остался </a:t>
            </a:r>
            <a:r>
              <a:rPr sz="3600" i="1" spc="-20" dirty="0">
                <a:latin typeface="Calibri"/>
                <a:cs typeface="Calibri"/>
              </a:rPr>
              <a:t>только </a:t>
            </a:r>
            <a:r>
              <a:rPr sz="3600" i="1" spc="-10" dirty="0">
                <a:latin typeface="Calibri"/>
                <a:cs typeface="Calibri"/>
              </a:rPr>
              <a:t>угольник.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spc="-30" dirty="0">
                <a:latin typeface="Calibri"/>
                <a:cs typeface="Calibri"/>
              </a:rPr>
              <a:t>Как</a:t>
            </a:r>
            <a:r>
              <a:rPr sz="3600" i="1" spc="-10" dirty="0">
                <a:latin typeface="Calibri"/>
                <a:cs typeface="Calibri"/>
              </a:rPr>
              <a:t> восстановить 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стертую</a:t>
            </a:r>
            <a:r>
              <a:rPr sz="3600" i="1" spc="20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биссектрису?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135176" y="118363"/>
            <a:ext cx="83769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Свойство</a:t>
            </a:r>
            <a:r>
              <a:rPr sz="32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5" dirty="0">
                <a:solidFill>
                  <a:srgbClr val="6F2F9F"/>
                </a:solidFill>
                <a:latin typeface="Times New Roman"/>
                <a:cs typeface="Times New Roman"/>
              </a:rPr>
              <a:t>биссектрис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смежных</a:t>
            </a:r>
            <a:r>
              <a:rPr sz="32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45" dirty="0">
                <a:solidFill>
                  <a:srgbClr val="6F2F9F"/>
                </a:solidFill>
                <a:latin typeface="Times New Roman"/>
                <a:cs typeface="Times New Roman"/>
              </a:rPr>
              <a:t>углов.</a:t>
            </a:r>
            <a:r>
              <a:rPr sz="3200" b="1" spc="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7</a:t>
            </a:r>
            <a:r>
              <a:rPr sz="32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36713" y="891370"/>
            <a:ext cx="5455285" cy="349254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47166" y="982725"/>
            <a:ext cx="5497830" cy="314071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indent="360680">
              <a:lnSpc>
                <a:spcPct val="90000"/>
              </a:lnSpc>
              <a:spcBef>
                <a:spcPts val="430"/>
              </a:spcBef>
              <a:tabLst>
                <a:tab pos="4345940" algn="l"/>
              </a:tabLst>
            </a:pPr>
            <a:r>
              <a:rPr sz="2800" spc="-5" dirty="0">
                <a:latin typeface="Times New Roman"/>
                <a:cs typeface="Times New Roman"/>
              </a:rPr>
              <a:t>Учитель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приготовил</a:t>
            </a:r>
            <a:r>
              <a:rPr sz="2800" spc="-5" dirty="0">
                <a:latin typeface="Times New Roman"/>
                <a:cs typeface="Times New Roman"/>
              </a:rPr>
              <a:t> к</a:t>
            </a:r>
            <a:r>
              <a:rPr sz="2800" spc="-10" dirty="0">
                <a:latin typeface="Times New Roman"/>
                <a:cs typeface="Times New Roman"/>
              </a:rPr>
              <a:t> уроку 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рисунок</a:t>
            </a:r>
            <a:r>
              <a:rPr sz="2800" spc="-5" dirty="0">
                <a:latin typeface="Times New Roman"/>
                <a:cs typeface="Times New Roman"/>
              </a:rPr>
              <a:t> на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доске: смежные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40" dirty="0">
                <a:latin typeface="Times New Roman"/>
                <a:cs typeface="Times New Roman"/>
              </a:rPr>
              <a:t>углы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и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б</a:t>
            </a:r>
            <a:r>
              <a:rPr sz="2800" dirty="0">
                <a:latin typeface="Times New Roman"/>
                <a:cs typeface="Times New Roman"/>
              </a:rPr>
              <a:t>и</a:t>
            </a:r>
            <a:r>
              <a:rPr sz="2800" spc="-5" dirty="0">
                <a:latin typeface="Times New Roman"/>
                <a:cs typeface="Times New Roman"/>
              </a:rPr>
              <a:t>с</a:t>
            </a:r>
            <a:r>
              <a:rPr sz="2800" spc="15" dirty="0">
                <a:latin typeface="Times New Roman"/>
                <a:cs typeface="Times New Roman"/>
              </a:rPr>
              <a:t>с</a:t>
            </a:r>
            <a:r>
              <a:rPr sz="2800" spc="-5" dirty="0">
                <a:latin typeface="Times New Roman"/>
                <a:cs typeface="Times New Roman"/>
              </a:rPr>
              <a:t>е</a:t>
            </a:r>
            <a:r>
              <a:rPr sz="2800" spc="-50" dirty="0">
                <a:latin typeface="Times New Roman"/>
                <a:cs typeface="Times New Roman"/>
              </a:rPr>
              <a:t>к</a:t>
            </a:r>
            <a:r>
              <a:rPr sz="2800" spc="30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р</a:t>
            </a:r>
            <a:r>
              <a:rPr sz="2800" dirty="0">
                <a:latin typeface="Times New Roman"/>
                <a:cs typeface="Times New Roman"/>
              </a:rPr>
              <a:t>и</a:t>
            </a:r>
            <a:r>
              <a:rPr sz="2800" spc="-5" dirty="0">
                <a:latin typeface="Times New Roman"/>
                <a:cs typeface="Times New Roman"/>
              </a:rPr>
              <a:t>сы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эти</a:t>
            </a:r>
            <a:r>
              <a:rPr sz="2800" spc="-5" dirty="0">
                <a:latin typeface="Times New Roman"/>
                <a:cs typeface="Times New Roman"/>
              </a:rPr>
              <a:t>х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у</a:t>
            </a:r>
            <a:r>
              <a:rPr sz="2800" spc="-140" dirty="0">
                <a:latin typeface="Times New Roman"/>
                <a:cs typeface="Times New Roman"/>
              </a:rPr>
              <a:t>г</a:t>
            </a:r>
            <a:r>
              <a:rPr sz="2800" spc="-10" dirty="0">
                <a:latin typeface="Times New Roman"/>
                <a:cs typeface="Times New Roman"/>
              </a:rPr>
              <a:t>лов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Уч</a:t>
            </a:r>
            <a:r>
              <a:rPr sz="2800" spc="-20" dirty="0">
                <a:latin typeface="Times New Roman"/>
                <a:cs typeface="Times New Roman"/>
              </a:rPr>
              <a:t>е</a:t>
            </a:r>
            <a:r>
              <a:rPr sz="2800" spc="-10" dirty="0">
                <a:latin typeface="Times New Roman"/>
                <a:cs typeface="Times New Roman"/>
              </a:rPr>
              <a:t>ник  Вася </a:t>
            </a:r>
            <a:r>
              <a:rPr sz="2800" spc="-5" dirty="0">
                <a:latin typeface="Times New Roman"/>
                <a:cs typeface="Times New Roman"/>
              </a:rPr>
              <a:t>стер </a:t>
            </a:r>
            <a:r>
              <a:rPr sz="2800" spc="-25" dirty="0">
                <a:latin typeface="Times New Roman"/>
                <a:cs typeface="Times New Roman"/>
              </a:rPr>
              <a:t>одну</a:t>
            </a:r>
            <a:r>
              <a:rPr sz="2800" spc="-5" dirty="0">
                <a:latin typeface="Times New Roman"/>
                <a:cs typeface="Times New Roman"/>
              </a:rPr>
              <a:t> из биссектрис,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общую</a:t>
            </a:r>
            <a:r>
              <a:rPr sz="2800" spc="-10" dirty="0">
                <a:latin typeface="Times New Roman"/>
                <a:cs typeface="Times New Roman"/>
              </a:rPr>
              <a:t> сторону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смежных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35" dirty="0">
                <a:latin typeface="Times New Roman"/>
                <a:cs typeface="Times New Roman"/>
              </a:rPr>
              <a:t>углов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и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транспортир </a:t>
            </a:r>
            <a:r>
              <a:rPr sz="2800" dirty="0">
                <a:latin typeface="Times New Roman"/>
                <a:cs typeface="Times New Roman"/>
              </a:rPr>
              <a:t>спрятал. </a:t>
            </a:r>
            <a:r>
              <a:rPr sz="2800" spc="-5" dirty="0">
                <a:latin typeface="Times New Roman"/>
                <a:cs typeface="Times New Roman"/>
              </a:rPr>
              <a:t>Остался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только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угольник.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Как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восстановить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общую</a:t>
            </a:r>
            <a:r>
              <a:rPr sz="2800" spc="-10" dirty="0">
                <a:latin typeface="Times New Roman"/>
                <a:cs typeface="Times New Roman"/>
              </a:rPr>
              <a:t> сторону </a:t>
            </a:r>
            <a:r>
              <a:rPr sz="2800" spc="-30" dirty="0">
                <a:latin typeface="Times New Roman"/>
                <a:cs typeface="Times New Roman"/>
              </a:rPr>
              <a:t>углов?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176516" y="1126363"/>
            <a:ext cx="3949065" cy="2548890"/>
            <a:chOff x="7176516" y="1126363"/>
            <a:chExt cx="3949065" cy="2548890"/>
          </a:xfrm>
        </p:grpSpPr>
        <p:sp>
          <p:nvSpPr>
            <p:cNvPr id="5" name="object 5"/>
            <p:cNvSpPr/>
            <p:nvPr/>
          </p:nvSpPr>
          <p:spPr>
            <a:xfrm>
              <a:off x="7451598" y="3149345"/>
              <a:ext cx="3657600" cy="509905"/>
            </a:xfrm>
            <a:custGeom>
              <a:avLst/>
              <a:gdLst/>
              <a:ahLst/>
              <a:cxnLst/>
              <a:rect l="l" t="t" r="r" b="b"/>
              <a:pathLst>
                <a:path w="3657600" h="509904">
                  <a:moveTo>
                    <a:pt x="0" y="509650"/>
                  </a:moveTo>
                  <a:lnTo>
                    <a:pt x="3657600" y="0"/>
                  </a:lnTo>
                </a:path>
              </a:pathLst>
            </a:custGeom>
            <a:ln w="3200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410700" y="1624584"/>
              <a:ext cx="1442720" cy="1778635"/>
            </a:xfrm>
            <a:custGeom>
              <a:avLst/>
              <a:gdLst/>
              <a:ahLst/>
              <a:cxnLst/>
              <a:rect l="l" t="t" r="r" b="b"/>
              <a:pathLst>
                <a:path w="1442720" h="1778635">
                  <a:moveTo>
                    <a:pt x="0" y="1778507"/>
                  </a:moveTo>
                  <a:lnTo>
                    <a:pt x="1442466" y="0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25711" y="3121279"/>
              <a:ext cx="137486" cy="22225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182866" y="1132713"/>
              <a:ext cx="2712720" cy="2184400"/>
            </a:xfrm>
            <a:custGeom>
              <a:avLst/>
              <a:gdLst/>
              <a:ahLst/>
              <a:cxnLst/>
              <a:rect l="l" t="t" r="r" b="b"/>
              <a:pathLst>
                <a:path w="2712720" h="2184400">
                  <a:moveTo>
                    <a:pt x="2712465" y="0"/>
                  </a:moveTo>
                  <a:lnTo>
                    <a:pt x="0" y="1416050"/>
                  </a:lnTo>
                  <a:lnTo>
                    <a:pt x="955420" y="2184400"/>
                  </a:lnTo>
                  <a:lnTo>
                    <a:pt x="2712465" y="0"/>
                  </a:lnTo>
                  <a:close/>
                </a:path>
              </a:pathLst>
            </a:custGeom>
            <a:solidFill>
              <a:srgbClr val="4966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182866" y="1132713"/>
              <a:ext cx="2712720" cy="2184400"/>
            </a:xfrm>
            <a:custGeom>
              <a:avLst/>
              <a:gdLst/>
              <a:ahLst/>
              <a:cxnLst/>
              <a:rect l="l" t="t" r="r" b="b"/>
              <a:pathLst>
                <a:path w="2712720" h="2184400">
                  <a:moveTo>
                    <a:pt x="955420" y="2184400"/>
                  </a:moveTo>
                  <a:lnTo>
                    <a:pt x="0" y="1416050"/>
                  </a:lnTo>
                  <a:lnTo>
                    <a:pt x="2712465" y="0"/>
                  </a:lnTo>
                  <a:lnTo>
                    <a:pt x="955420" y="2184400"/>
                  </a:lnTo>
                  <a:close/>
                </a:path>
              </a:pathLst>
            </a:custGeom>
            <a:ln w="12700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550404" y="1706499"/>
              <a:ext cx="1651635" cy="1344295"/>
            </a:xfrm>
            <a:custGeom>
              <a:avLst/>
              <a:gdLst/>
              <a:ahLst/>
              <a:cxnLst/>
              <a:rect l="l" t="t" r="r" b="b"/>
              <a:pathLst>
                <a:path w="1651634" h="1344295">
                  <a:moveTo>
                    <a:pt x="1651635" y="0"/>
                  </a:moveTo>
                  <a:lnTo>
                    <a:pt x="0" y="885189"/>
                  </a:lnTo>
                  <a:lnTo>
                    <a:pt x="570484" y="1344040"/>
                  </a:lnTo>
                  <a:lnTo>
                    <a:pt x="1651635" y="0"/>
                  </a:lnTo>
                  <a:close/>
                </a:path>
              </a:pathLst>
            </a:custGeom>
            <a:solidFill>
              <a:srgbClr val="2A7D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550404" y="1706499"/>
              <a:ext cx="1651635" cy="1344295"/>
            </a:xfrm>
            <a:custGeom>
              <a:avLst/>
              <a:gdLst/>
              <a:ahLst/>
              <a:cxnLst/>
              <a:rect l="l" t="t" r="r" b="b"/>
              <a:pathLst>
                <a:path w="1651634" h="1344295">
                  <a:moveTo>
                    <a:pt x="570484" y="1344040"/>
                  </a:moveTo>
                  <a:lnTo>
                    <a:pt x="0" y="885189"/>
                  </a:lnTo>
                  <a:lnTo>
                    <a:pt x="1651635" y="0"/>
                  </a:lnTo>
                  <a:lnTo>
                    <a:pt x="570484" y="1344040"/>
                  </a:lnTo>
                  <a:close/>
                </a:path>
              </a:pathLst>
            </a:custGeom>
            <a:ln w="12700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091422" y="1725930"/>
              <a:ext cx="1828800" cy="1870710"/>
            </a:xfrm>
            <a:custGeom>
              <a:avLst/>
              <a:gdLst/>
              <a:ahLst/>
              <a:cxnLst/>
              <a:rect l="l" t="t" r="r" b="b"/>
              <a:pathLst>
                <a:path w="1828800" h="1870710">
                  <a:moveTo>
                    <a:pt x="1828546" y="123444"/>
                  </a:moveTo>
                  <a:lnTo>
                    <a:pt x="423672" y="1870202"/>
                  </a:lnTo>
                </a:path>
                <a:path w="1828800" h="1870710">
                  <a:moveTo>
                    <a:pt x="1415923" y="0"/>
                  </a:moveTo>
                  <a:lnTo>
                    <a:pt x="0" y="1759966"/>
                  </a:lnTo>
                </a:path>
              </a:pathLst>
            </a:custGeom>
            <a:ln w="1981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431530" y="2295905"/>
              <a:ext cx="1435735" cy="1150620"/>
            </a:xfrm>
            <a:custGeom>
              <a:avLst/>
              <a:gdLst/>
              <a:ahLst/>
              <a:cxnLst/>
              <a:rect l="l" t="t" r="r" b="b"/>
              <a:pathLst>
                <a:path w="1435734" h="1150620">
                  <a:moveTo>
                    <a:pt x="1435480" y="1150366"/>
                  </a:moveTo>
                  <a:lnTo>
                    <a:pt x="0" y="0"/>
                  </a:lnTo>
                </a:path>
              </a:pathLst>
            </a:custGeom>
            <a:ln w="1981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746556" y="118363"/>
            <a:ext cx="91567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Свойство</a:t>
            </a:r>
            <a:r>
              <a:rPr sz="32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равнобедренного</a:t>
            </a:r>
            <a:r>
              <a:rPr sz="32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треугольника.</a:t>
            </a:r>
            <a:r>
              <a:rPr sz="3200" b="1" spc="-3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7 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5551" y="1401521"/>
            <a:ext cx="3243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Times New Roman"/>
                <a:cs typeface="Times New Roman"/>
              </a:rPr>
              <a:t>Разрезание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Дьюдени.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69457" y="2671572"/>
            <a:ext cx="5804535" cy="2703195"/>
            <a:chOff x="2969457" y="2671572"/>
            <a:chExt cx="5804535" cy="27031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69457" y="2688717"/>
              <a:ext cx="5790188" cy="268605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979420" y="2677668"/>
              <a:ext cx="3110865" cy="2687320"/>
            </a:xfrm>
            <a:custGeom>
              <a:avLst/>
              <a:gdLst/>
              <a:ahLst/>
              <a:cxnLst/>
              <a:rect l="l" t="t" r="r" b="b"/>
              <a:pathLst>
                <a:path w="3110865" h="2687320">
                  <a:moveTo>
                    <a:pt x="1555242" y="0"/>
                  </a:moveTo>
                  <a:lnTo>
                    <a:pt x="0" y="2686812"/>
                  </a:lnTo>
                  <a:lnTo>
                    <a:pt x="3110484" y="2686812"/>
                  </a:lnTo>
                  <a:lnTo>
                    <a:pt x="1555242" y="0"/>
                  </a:lnTo>
                  <a:close/>
                </a:path>
              </a:pathLst>
            </a:custGeom>
            <a:solidFill>
              <a:srgbClr val="7E8F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79420" y="2677668"/>
              <a:ext cx="3110865" cy="2687320"/>
            </a:xfrm>
            <a:custGeom>
              <a:avLst/>
              <a:gdLst/>
              <a:ahLst/>
              <a:cxnLst/>
              <a:rect l="l" t="t" r="r" b="b"/>
              <a:pathLst>
                <a:path w="3110865" h="2687320">
                  <a:moveTo>
                    <a:pt x="0" y="2686812"/>
                  </a:moveTo>
                  <a:lnTo>
                    <a:pt x="1555242" y="0"/>
                  </a:lnTo>
                  <a:lnTo>
                    <a:pt x="3110484" y="2686812"/>
                  </a:lnTo>
                  <a:lnTo>
                    <a:pt x="0" y="2686812"/>
                  </a:lnTo>
                  <a:close/>
                </a:path>
              </a:pathLst>
            </a:custGeom>
            <a:ln w="12192">
              <a:solidFill>
                <a:srgbClr val="5C687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11696" y="3317748"/>
              <a:ext cx="2056130" cy="2036445"/>
            </a:xfrm>
            <a:custGeom>
              <a:avLst/>
              <a:gdLst/>
              <a:ahLst/>
              <a:cxnLst/>
              <a:rect l="l" t="t" r="r" b="b"/>
              <a:pathLst>
                <a:path w="2056129" h="2036445">
                  <a:moveTo>
                    <a:pt x="2055876" y="0"/>
                  </a:moveTo>
                  <a:lnTo>
                    <a:pt x="0" y="0"/>
                  </a:lnTo>
                  <a:lnTo>
                    <a:pt x="0" y="2036064"/>
                  </a:lnTo>
                  <a:lnTo>
                    <a:pt x="2055876" y="2036064"/>
                  </a:lnTo>
                  <a:lnTo>
                    <a:pt x="2055876" y="0"/>
                  </a:lnTo>
                  <a:close/>
                </a:path>
              </a:pathLst>
            </a:custGeom>
            <a:solidFill>
              <a:srgbClr val="7E8F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11696" y="3317748"/>
              <a:ext cx="2056130" cy="2036445"/>
            </a:xfrm>
            <a:custGeom>
              <a:avLst/>
              <a:gdLst/>
              <a:ahLst/>
              <a:cxnLst/>
              <a:rect l="l" t="t" r="r" b="b"/>
              <a:pathLst>
                <a:path w="2056129" h="2036445">
                  <a:moveTo>
                    <a:pt x="0" y="2036064"/>
                  </a:moveTo>
                  <a:lnTo>
                    <a:pt x="2055876" y="2036064"/>
                  </a:lnTo>
                  <a:lnTo>
                    <a:pt x="2055876" y="0"/>
                  </a:lnTo>
                  <a:lnTo>
                    <a:pt x="0" y="0"/>
                  </a:lnTo>
                  <a:lnTo>
                    <a:pt x="0" y="2036064"/>
                  </a:lnTo>
                  <a:close/>
                </a:path>
              </a:pathLst>
            </a:custGeom>
            <a:ln w="12192">
              <a:solidFill>
                <a:srgbClr val="5C687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864102" y="232409"/>
            <a:ext cx="45269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Площади</a:t>
            </a:r>
            <a:r>
              <a:rPr sz="3200" b="1" spc="-4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фигур.</a:t>
            </a:r>
            <a:r>
              <a:rPr sz="32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8</a:t>
            </a:r>
            <a:r>
              <a:rPr sz="32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1905000"/>
            <a:ext cx="8674100" cy="141605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35890" marR="5080" indent="-123825">
              <a:lnSpc>
                <a:spcPts val="5190"/>
              </a:lnSpc>
              <a:spcBef>
                <a:spcPts val="750"/>
              </a:spcBef>
              <a:tabLst>
                <a:tab pos="1908175" algn="l"/>
                <a:tab pos="6570345" algn="l"/>
              </a:tabLst>
            </a:pPr>
            <a:r>
              <a:rPr sz="4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Задачи, </a:t>
            </a:r>
            <a:r>
              <a:rPr sz="4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требующие </a:t>
            </a:r>
            <a:r>
              <a:rPr sz="4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построения </a:t>
            </a:r>
            <a:r>
              <a:rPr sz="4800" b="1" spc="-11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новой	</a:t>
            </a:r>
            <a:r>
              <a:rPr sz="4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математической	</a:t>
            </a:r>
            <a:r>
              <a:rPr sz="48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модели</a:t>
            </a:r>
            <a:endParaRPr sz="4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513576" y="1677881"/>
            <a:ext cx="4450080" cy="3938270"/>
            <a:chOff x="6513576" y="1677881"/>
            <a:chExt cx="4450080" cy="39382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1697" y="1677881"/>
              <a:ext cx="3628123" cy="35902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514463" y="2888488"/>
              <a:ext cx="2655570" cy="1924050"/>
            </a:xfrm>
            <a:custGeom>
              <a:avLst/>
              <a:gdLst/>
              <a:ahLst/>
              <a:cxnLst/>
              <a:rect l="l" t="t" r="r" b="b"/>
              <a:pathLst>
                <a:path w="2655570" h="1924050">
                  <a:moveTo>
                    <a:pt x="61848" y="0"/>
                  </a:moveTo>
                  <a:lnTo>
                    <a:pt x="0" y="87249"/>
                  </a:lnTo>
                  <a:lnTo>
                    <a:pt x="2593847" y="1923542"/>
                  </a:lnTo>
                  <a:lnTo>
                    <a:pt x="2655569" y="1836293"/>
                  </a:lnTo>
                  <a:lnTo>
                    <a:pt x="61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514463" y="2888488"/>
              <a:ext cx="2655570" cy="1924050"/>
            </a:xfrm>
            <a:custGeom>
              <a:avLst/>
              <a:gdLst/>
              <a:ahLst/>
              <a:cxnLst/>
              <a:rect l="l" t="t" r="r" b="b"/>
              <a:pathLst>
                <a:path w="2655570" h="1924050">
                  <a:moveTo>
                    <a:pt x="0" y="87249"/>
                  </a:moveTo>
                  <a:lnTo>
                    <a:pt x="61848" y="0"/>
                  </a:lnTo>
                  <a:lnTo>
                    <a:pt x="2655569" y="1836293"/>
                  </a:lnTo>
                  <a:lnTo>
                    <a:pt x="2593847" y="1923542"/>
                  </a:lnTo>
                  <a:lnTo>
                    <a:pt x="0" y="87249"/>
                  </a:lnTo>
                  <a:close/>
                </a:path>
              </a:pathLst>
            </a:custGeom>
            <a:ln w="76200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09688" y="4939283"/>
              <a:ext cx="871727" cy="6766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30740" y="1751076"/>
              <a:ext cx="827531" cy="56997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13576" y="2811780"/>
              <a:ext cx="888492" cy="62636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65664" y="4253483"/>
              <a:ext cx="697992" cy="63703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542276" y="2287143"/>
              <a:ext cx="1985645" cy="2510155"/>
            </a:xfrm>
            <a:custGeom>
              <a:avLst/>
              <a:gdLst/>
              <a:ahLst/>
              <a:cxnLst/>
              <a:rect l="l" t="t" r="r" b="b"/>
              <a:pathLst>
                <a:path w="1985645" h="2510154">
                  <a:moveTo>
                    <a:pt x="1900935" y="0"/>
                  </a:moveTo>
                  <a:lnTo>
                    <a:pt x="0" y="2444242"/>
                  </a:lnTo>
                  <a:lnTo>
                    <a:pt x="84454" y="2509901"/>
                  </a:lnTo>
                  <a:lnTo>
                    <a:pt x="1985264" y="65659"/>
                  </a:lnTo>
                  <a:lnTo>
                    <a:pt x="19009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542276" y="2287143"/>
              <a:ext cx="1985645" cy="2510155"/>
            </a:xfrm>
            <a:custGeom>
              <a:avLst/>
              <a:gdLst/>
              <a:ahLst/>
              <a:cxnLst/>
              <a:rect l="l" t="t" r="r" b="b"/>
              <a:pathLst>
                <a:path w="1985645" h="2510154">
                  <a:moveTo>
                    <a:pt x="1900935" y="0"/>
                  </a:moveTo>
                  <a:lnTo>
                    <a:pt x="1985264" y="65659"/>
                  </a:lnTo>
                  <a:lnTo>
                    <a:pt x="84454" y="2509901"/>
                  </a:lnTo>
                  <a:lnTo>
                    <a:pt x="0" y="2444242"/>
                  </a:lnTo>
                  <a:lnTo>
                    <a:pt x="1900935" y="0"/>
                  </a:lnTo>
                  <a:close/>
                </a:path>
              </a:pathLst>
            </a:custGeom>
            <a:ln w="76200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63940" y="3179063"/>
              <a:ext cx="164592" cy="1569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15500" y="3354323"/>
              <a:ext cx="164592" cy="15697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544811" y="2310384"/>
              <a:ext cx="198755" cy="1071880"/>
            </a:xfrm>
            <a:custGeom>
              <a:avLst/>
              <a:gdLst/>
              <a:ahLst/>
              <a:cxnLst/>
              <a:rect l="l" t="t" r="r" b="b"/>
              <a:pathLst>
                <a:path w="198754" h="1071879">
                  <a:moveTo>
                    <a:pt x="198755" y="1071879"/>
                  </a:moveTo>
                  <a:lnTo>
                    <a:pt x="0" y="0"/>
                  </a:lnTo>
                </a:path>
              </a:pathLst>
            </a:custGeom>
            <a:ln w="57912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03236" y="3433572"/>
              <a:ext cx="2117725" cy="1395730"/>
            </a:xfrm>
            <a:custGeom>
              <a:avLst/>
              <a:gdLst/>
              <a:ahLst/>
              <a:cxnLst/>
              <a:rect l="l" t="t" r="r" b="b"/>
              <a:pathLst>
                <a:path w="2117725" h="1395729">
                  <a:moveTo>
                    <a:pt x="2117598" y="0"/>
                  </a:moveTo>
                  <a:lnTo>
                    <a:pt x="0" y="1395602"/>
                  </a:lnTo>
                </a:path>
              </a:pathLst>
            </a:custGeom>
            <a:ln w="57912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40624" y="3076943"/>
              <a:ext cx="1045464" cy="73458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45780" y="3182112"/>
              <a:ext cx="839724" cy="528827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603300" y="32969"/>
            <a:ext cx="76517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b="1" dirty="0">
                <a:latin typeface="Times New Roman"/>
                <a:cs typeface="Times New Roman"/>
              </a:rPr>
              <a:t>8</a:t>
            </a:r>
            <a:r>
              <a:rPr sz="3600" b="1" spc="-20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класс.</a:t>
            </a:r>
            <a:r>
              <a:rPr sz="3600" b="1" dirty="0">
                <a:latin typeface="Times New Roman"/>
                <a:cs typeface="Times New Roman"/>
              </a:rPr>
              <a:t> </a:t>
            </a:r>
            <a:r>
              <a:rPr sz="4000" b="1" spc="-5" dirty="0">
                <a:latin typeface="Times New Roman"/>
                <a:cs typeface="Times New Roman"/>
              </a:rPr>
              <a:t>Неравенство</a:t>
            </a:r>
            <a:r>
              <a:rPr sz="4000" b="1" spc="-114" dirty="0">
                <a:latin typeface="Times New Roman"/>
                <a:cs typeface="Times New Roman"/>
              </a:rPr>
              <a:t> </a:t>
            </a:r>
            <a:r>
              <a:rPr sz="3600" b="1" spc="-25" dirty="0">
                <a:latin typeface="Times New Roman"/>
                <a:cs typeface="Times New Roman"/>
              </a:rPr>
              <a:t>треугольника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09345" y="1043431"/>
            <a:ext cx="4791710" cy="3013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Times New Roman"/>
                <a:cs typeface="Times New Roman"/>
              </a:rPr>
              <a:t>В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точках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А, В,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С и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расположены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магазины. 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Найдите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положение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точки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М, в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35" dirty="0">
                <a:latin typeface="Times New Roman"/>
                <a:cs typeface="Times New Roman"/>
              </a:rPr>
              <a:t>которой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нужно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разместить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склад, </a:t>
            </a:r>
            <a:r>
              <a:rPr sz="2800" spc="-10" dirty="0">
                <a:latin typeface="Times New Roman"/>
                <a:cs typeface="Times New Roman"/>
              </a:rPr>
              <a:t>чтобы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сумма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5" dirty="0">
                <a:latin typeface="Times New Roman"/>
                <a:cs typeface="Times New Roman"/>
              </a:rPr>
              <a:t>расстояний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до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магазинов </a:t>
            </a:r>
            <a:r>
              <a:rPr sz="2800" dirty="0">
                <a:latin typeface="Times New Roman"/>
                <a:cs typeface="Times New Roman"/>
              </a:rPr>
              <a:t>было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наименьшим.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4469" y="1140713"/>
            <a:ext cx="1545590" cy="5217795"/>
          </a:xfrm>
          <a:custGeom>
            <a:avLst/>
            <a:gdLst/>
            <a:ahLst/>
            <a:cxnLst/>
            <a:rect l="l" t="t" r="r" b="b"/>
            <a:pathLst>
              <a:path w="1545589" h="5217795">
                <a:moveTo>
                  <a:pt x="1428877" y="0"/>
                </a:moveTo>
                <a:lnTo>
                  <a:pt x="0" y="1485391"/>
                </a:lnTo>
                <a:lnTo>
                  <a:pt x="116458" y="5217375"/>
                </a:lnTo>
                <a:lnTo>
                  <a:pt x="1545208" y="3731895"/>
                </a:lnTo>
                <a:lnTo>
                  <a:pt x="1428877" y="0"/>
                </a:lnTo>
                <a:close/>
              </a:path>
            </a:pathLst>
          </a:custGeom>
          <a:solidFill>
            <a:srgbClr val="BBD5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968119" y="1134363"/>
            <a:ext cx="5758815" cy="5230495"/>
            <a:chOff x="1968119" y="1134363"/>
            <a:chExt cx="5758815" cy="5230495"/>
          </a:xfrm>
        </p:grpSpPr>
        <p:sp>
          <p:nvSpPr>
            <p:cNvPr id="4" name="object 4"/>
            <p:cNvSpPr/>
            <p:nvPr/>
          </p:nvSpPr>
          <p:spPr>
            <a:xfrm>
              <a:off x="1974469" y="1140713"/>
              <a:ext cx="1545590" cy="5217795"/>
            </a:xfrm>
            <a:custGeom>
              <a:avLst/>
              <a:gdLst/>
              <a:ahLst/>
              <a:cxnLst/>
              <a:rect l="l" t="t" r="r" b="b"/>
              <a:pathLst>
                <a:path w="1545589" h="5217795">
                  <a:moveTo>
                    <a:pt x="1428877" y="0"/>
                  </a:moveTo>
                  <a:lnTo>
                    <a:pt x="1545208" y="3731895"/>
                  </a:lnTo>
                  <a:lnTo>
                    <a:pt x="116458" y="5217375"/>
                  </a:lnTo>
                  <a:lnTo>
                    <a:pt x="0" y="1485391"/>
                  </a:lnTo>
                  <a:lnTo>
                    <a:pt x="1428877" y="0"/>
                  </a:lnTo>
                  <a:close/>
                </a:path>
              </a:pathLst>
            </a:custGeom>
            <a:ln w="12700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32076" y="4789931"/>
              <a:ext cx="5588635" cy="1553210"/>
            </a:xfrm>
            <a:custGeom>
              <a:avLst/>
              <a:gdLst/>
              <a:ahLst/>
              <a:cxnLst/>
              <a:rect l="l" t="t" r="r" b="b"/>
              <a:pathLst>
                <a:path w="5588634" h="1553210">
                  <a:moveTo>
                    <a:pt x="5588508" y="0"/>
                  </a:moveTo>
                  <a:lnTo>
                    <a:pt x="1481709" y="0"/>
                  </a:lnTo>
                  <a:lnTo>
                    <a:pt x="0" y="1552956"/>
                  </a:lnTo>
                  <a:lnTo>
                    <a:pt x="4106799" y="1552956"/>
                  </a:lnTo>
                  <a:lnTo>
                    <a:pt x="558850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32076" y="4789931"/>
              <a:ext cx="5588635" cy="1553210"/>
            </a:xfrm>
            <a:custGeom>
              <a:avLst/>
              <a:gdLst/>
              <a:ahLst/>
              <a:cxnLst/>
              <a:rect l="l" t="t" r="r" b="b"/>
              <a:pathLst>
                <a:path w="5588634" h="1553210">
                  <a:moveTo>
                    <a:pt x="0" y="1552956"/>
                  </a:moveTo>
                  <a:lnTo>
                    <a:pt x="1481709" y="0"/>
                  </a:lnTo>
                  <a:lnTo>
                    <a:pt x="5588508" y="0"/>
                  </a:lnTo>
                  <a:lnTo>
                    <a:pt x="4106799" y="1552956"/>
                  </a:lnTo>
                  <a:lnTo>
                    <a:pt x="0" y="1552956"/>
                  </a:lnTo>
                  <a:close/>
                </a:path>
              </a:pathLst>
            </a:custGeom>
            <a:ln w="12192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9574" y="2088146"/>
              <a:ext cx="2774746" cy="40427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16580" y="3125724"/>
              <a:ext cx="670559" cy="1092708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313170" y="1144346"/>
            <a:ext cx="542734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4710" algn="l"/>
                <a:tab pos="5201920" algn="l"/>
              </a:tabLst>
            </a:pPr>
            <a:r>
              <a:rPr sz="3600" dirty="0">
                <a:latin typeface="Calibri"/>
                <a:cs typeface="Calibri"/>
              </a:rPr>
              <a:t>Л</a:t>
            </a:r>
            <a:r>
              <a:rPr sz="3600" spc="-15" dirty="0">
                <a:latin typeface="Calibri"/>
                <a:cs typeface="Calibri"/>
              </a:rPr>
              <a:t>е</a:t>
            </a:r>
            <a:r>
              <a:rPr sz="3600" dirty="0">
                <a:latin typeface="Calibri"/>
                <a:cs typeface="Calibri"/>
              </a:rPr>
              <a:t>стница,	приста</a:t>
            </a:r>
            <a:r>
              <a:rPr sz="3600" spc="-40" dirty="0">
                <a:latin typeface="Calibri"/>
                <a:cs typeface="Calibri"/>
              </a:rPr>
              <a:t>в</a:t>
            </a:r>
            <a:r>
              <a:rPr sz="3600" spc="-5" dirty="0">
                <a:latin typeface="Calibri"/>
                <a:cs typeface="Calibri"/>
              </a:rPr>
              <a:t>ленна</a:t>
            </a:r>
            <a:r>
              <a:rPr sz="3600" dirty="0">
                <a:latin typeface="Calibri"/>
                <a:cs typeface="Calibri"/>
              </a:rPr>
              <a:t>я	к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530"/>
              </a:spcBef>
            </a:pPr>
            <a:r>
              <a:rPr spc="-15" dirty="0"/>
              <a:t>стенке,</a:t>
            </a:r>
            <a:r>
              <a:rPr spc="785" dirty="0"/>
              <a:t> </a:t>
            </a:r>
            <a:r>
              <a:rPr dirty="0"/>
              <a:t>начинает</a:t>
            </a:r>
            <a:r>
              <a:rPr spc="5" dirty="0"/>
              <a:t> </a:t>
            </a:r>
            <a:r>
              <a:rPr spc="-20" dirty="0"/>
              <a:t>скользить </a:t>
            </a:r>
            <a:r>
              <a:rPr spc="-15" dirty="0"/>
              <a:t> концами </a:t>
            </a:r>
            <a:r>
              <a:rPr dirty="0"/>
              <a:t>по </a:t>
            </a:r>
            <a:r>
              <a:rPr spc="-15" dirty="0"/>
              <a:t>полу </a:t>
            </a:r>
            <a:r>
              <a:rPr dirty="0"/>
              <a:t>и </a:t>
            </a:r>
            <a:r>
              <a:rPr spc="-10" dirty="0"/>
              <a:t>стене. По </a:t>
            </a:r>
            <a:r>
              <a:rPr spc="-5" dirty="0"/>
              <a:t> </a:t>
            </a:r>
            <a:r>
              <a:rPr spc="-25" dirty="0"/>
              <a:t>какой</a:t>
            </a:r>
            <a:r>
              <a:rPr spc="-20" dirty="0"/>
              <a:t> </a:t>
            </a:r>
            <a:r>
              <a:rPr spc="-10" dirty="0"/>
              <a:t>траектории</a:t>
            </a:r>
            <a:r>
              <a:rPr spc="-5" dirty="0"/>
              <a:t> </a:t>
            </a:r>
            <a:r>
              <a:rPr spc="-45" dirty="0"/>
              <a:t>будет </a:t>
            </a:r>
            <a:r>
              <a:rPr spc="-40" dirty="0"/>
              <a:t> </a:t>
            </a:r>
            <a:r>
              <a:rPr spc="-5" dirty="0"/>
              <a:t>двигаться</a:t>
            </a:r>
            <a:r>
              <a:rPr dirty="0"/>
              <a:t> </a:t>
            </a:r>
            <a:r>
              <a:rPr spc="-15" dirty="0"/>
              <a:t>котенок,</a:t>
            </a:r>
            <a:r>
              <a:rPr spc="-10" dirty="0"/>
              <a:t> </a:t>
            </a:r>
            <a:r>
              <a:rPr dirty="0"/>
              <a:t>сидящий </a:t>
            </a:r>
            <a:r>
              <a:rPr spc="5" dirty="0"/>
              <a:t> </a:t>
            </a:r>
            <a:r>
              <a:rPr spc="-5" dirty="0"/>
              <a:t>на </a:t>
            </a:r>
            <a:r>
              <a:rPr spc="-10" dirty="0"/>
              <a:t>середине</a:t>
            </a:r>
            <a:r>
              <a:rPr spc="-5" dirty="0"/>
              <a:t> лестницы?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54507" y="307086"/>
            <a:ext cx="103720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6F2F9F"/>
                </a:solidFill>
                <a:latin typeface="Times New Roman"/>
                <a:cs typeface="Times New Roman"/>
              </a:rPr>
              <a:t>Свойство медианы</a:t>
            </a:r>
            <a:r>
              <a:rPr sz="3200" spc="-3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spc="-25" dirty="0">
                <a:solidFill>
                  <a:srgbClr val="6F2F9F"/>
                </a:solidFill>
                <a:latin typeface="Times New Roman"/>
                <a:cs typeface="Times New Roman"/>
              </a:rPr>
              <a:t>прямоугольного</a:t>
            </a:r>
            <a:r>
              <a:rPr sz="3200" spc="-3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6F2F9F"/>
                </a:solidFill>
                <a:latin typeface="Times New Roman"/>
                <a:cs typeface="Times New Roman"/>
              </a:rPr>
              <a:t>треугольника.</a:t>
            </a:r>
            <a:r>
              <a:rPr sz="3200" spc="-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6F2F9F"/>
                </a:solidFill>
                <a:latin typeface="Times New Roman"/>
                <a:cs typeface="Times New Roman"/>
              </a:rPr>
              <a:t>7-8</a:t>
            </a:r>
            <a:r>
              <a:rPr sz="3200" spc="-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6F2F9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12594" y="66294"/>
            <a:ext cx="55968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Times New Roman"/>
                <a:cs typeface="Times New Roman"/>
              </a:rPr>
              <a:t>6-7</a:t>
            </a:r>
            <a:r>
              <a:rPr sz="3200" b="1" spc="-2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класс.</a:t>
            </a:r>
            <a:r>
              <a:rPr sz="3200" b="1" spc="-30" dirty="0">
                <a:latin typeface="Times New Roman"/>
                <a:cs typeface="Times New Roman"/>
              </a:rPr>
              <a:t> </a:t>
            </a:r>
            <a:r>
              <a:rPr sz="3200" b="1" spc="-20" dirty="0">
                <a:latin typeface="Times New Roman"/>
                <a:cs typeface="Times New Roman"/>
              </a:rPr>
              <a:t>Задачи </a:t>
            </a:r>
            <a:r>
              <a:rPr sz="3200" b="1" spc="-5" dirty="0">
                <a:latin typeface="Times New Roman"/>
                <a:cs typeface="Times New Roman"/>
              </a:rPr>
              <a:t>на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движение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1704975" algn="l"/>
              </a:tabLst>
            </a:pPr>
            <a:r>
              <a:rPr spc="-45" dirty="0"/>
              <a:t>Лодка</a:t>
            </a:r>
            <a:r>
              <a:rPr spc="-15" dirty="0"/>
              <a:t> </a:t>
            </a:r>
            <a:r>
              <a:rPr dirty="0"/>
              <a:t>движется</a:t>
            </a:r>
            <a:r>
              <a:rPr spc="-10" dirty="0"/>
              <a:t> </a:t>
            </a:r>
            <a:r>
              <a:rPr spc="-5" dirty="0"/>
              <a:t>по</a:t>
            </a:r>
            <a:r>
              <a:rPr dirty="0"/>
              <a:t> </a:t>
            </a:r>
            <a:r>
              <a:rPr spc="-20" dirty="0"/>
              <a:t>реке</a:t>
            </a:r>
            <a:r>
              <a:rPr spc="-10" dirty="0"/>
              <a:t> против</a:t>
            </a:r>
            <a:r>
              <a:rPr spc="-30" dirty="0"/>
              <a:t> </a:t>
            </a:r>
            <a:r>
              <a:rPr dirty="0"/>
              <a:t>её</a:t>
            </a:r>
            <a:r>
              <a:rPr spc="10" dirty="0"/>
              <a:t> </a:t>
            </a:r>
            <a:r>
              <a:rPr spc="-10" dirty="0"/>
              <a:t>течения.</a:t>
            </a:r>
            <a:r>
              <a:rPr spc="5" dirty="0"/>
              <a:t> </a:t>
            </a:r>
            <a:r>
              <a:rPr dirty="0"/>
              <a:t>В</a:t>
            </a:r>
            <a:r>
              <a:rPr spc="-5" dirty="0"/>
              <a:t> </a:t>
            </a:r>
            <a:r>
              <a:rPr spc="-20" dirty="0"/>
              <a:t>тот</a:t>
            </a:r>
            <a:r>
              <a:rPr spc="-25" dirty="0"/>
              <a:t> </a:t>
            </a:r>
            <a:r>
              <a:rPr spc="-40" dirty="0"/>
              <a:t>момент,</a:t>
            </a:r>
            <a:r>
              <a:rPr spc="-30" dirty="0"/>
              <a:t> </a:t>
            </a:r>
            <a:r>
              <a:rPr spc="-65" dirty="0"/>
              <a:t>когда </a:t>
            </a:r>
            <a:r>
              <a:rPr spc="-785" dirty="0"/>
              <a:t> </a:t>
            </a:r>
            <a:r>
              <a:rPr dirty="0"/>
              <a:t>она была </a:t>
            </a:r>
            <a:r>
              <a:rPr spc="-30" dirty="0"/>
              <a:t>под </a:t>
            </a:r>
            <a:r>
              <a:rPr dirty="0"/>
              <a:t>мостом </a:t>
            </a:r>
            <a:r>
              <a:rPr spc="-5" dirty="0"/>
              <a:t>А, </a:t>
            </a:r>
            <a:r>
              <a:rPr dirty="0"/>
              <a:t>с </a:t>
            </a:r>
            <a:r>
              <a:rPr spc="-5" dirty="0"/>
              <a:t>неё </a:t>
            </a:r>
            <a:r>
              <a:rPr dirty="0"/>
              <a:t>уронили </a:t>
            </a:r>
            <a:r>
              <a:rPr spc="-55" dirty="0"/>
              <a:t>шляпу, </a:t>
            </a:r>
            <a:r>
              <a:rPr dirty="0"/>
              <a:t>а </a:t>
            </a:r>
            <a:r>
              <a:rPr spc="10" dirty="0"/>
              <a:t>через </a:t>
            </a:r>
            <a:r>
              <a:rPr dirty="0"/>
              <a:t>15 минут </a:t>
            </a:r>
            <a:r>
              <a:rPr spc="-785" dirty="0"/>
              <a:t> </a:t>
            </a:r>
            <a:r>
              <a:rPr dirty="0"/>
              <a:t>пропажу </a:t>
            </a:r>
            <a:r>
              <a:rPr spc="-5" dirty="0"/>
              <a:t>обнаружили, </a:t>
            </a:r>
            <a:r>
              <a:rPr spc="-30" dirty="0"/>
              <a:t>лодка </a:t>
            </a:r>
            <a:r>
              <a:rPr spc="-15" dirty="0"/>
              <a:t>развернулась </a:t>
            </a:r>
            <a:r>
              <a:rPr dirty="0"/>
              <a:t>и </a:t>
            </a:r>
            <a:r>
              <a:rPr spc="5" dirty="0"/>
              <a:t>догнала </a:t>
            </a:r>
            <a:r>
              <a:rPr spc="-5" dirty="0"/>
              <a:t>шляпу </a:t>
            </a:r>
            <a:r>
              <a:rPr spc="-30" dirty="0"/>
              <a:t>под </a:t>
            </a:r>
            <a:r>
              <a:rPr spc="-785" dirty="0"/>
              <a:t> </a:t>
            </a:r>
            <a:r>
              <a:rPr dirty="0"/>
              <a:t>мостом В. </a:t>
            </a:r>
            <a:r>
              <a:rPr spc="-5" dirty="0"/>
              <a:t>Найдите </a:t>
            </a:r>
            <a:r>
              <a:rPr spc="-10" dirty="0"/>
              <a:t>скорость течения, </a:t>
            </a:r>
            <a:r>
              <a:rPr spc="20" dirty="0"/>
              <a:t>если </a:t>
            </a:r>
            <a:r>
              <a:rPr spc="-10" dirty="0"/>
              <a:t>расстояния </a:t>
            </a:r>
            <a:r>
              <a:rPr dirty="0"/>
              <a:t>между </a:t>
            </a:r>
            <a:r>
              <a:rPr spc="5" dirty="0"/>
              <a:t> </a:t>
            </a:r>
            <a:r>
              <a:rPr spc="15" dirty="0"/>
              <a:t>мостами	</a:t>
            </a:r>
            <a:r>
              <a:rPr dirty="0"/>
              <a:t>равно</a:t>
            </a:r>
            <a:r>
              <a:rPr spc="-20" dirty="0"/>
              <a:t> </a:t>
            </a:r>
            <a:r>
              <a:rPr dirty="0"/>
              <a:t>1км.</a:t>
            </a:r>
          </a:p>
          <a:p>
            <a:pPr marR="281940" algn="ctr">
              <a:lnSpc>
                <a:spcPts val="3090"/>
              </a:lnSpc>
            </a:pP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253219" y="3556254"/>
            <a:ext cx="281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940552" y="3411346"/>
            <a:ext cx="3233420" cy="719455"/>
            <a:chOff x="5940552" y="3411346"/>
            <a:chExt cx="3233420" cy="719455"/>
          </a:xfrm>
        </p:grpSpPr>
        <p:sp>
          <p:nvSpPr>
            <p:cNvPr id="13" name="object 13"/>
            <p:cNvSpPr/>
            <p:nvPr/>
          </p:nvSpPr>
          <p:spPr>
            <a:xfrm>
              <a:off x="5940552" y="3626230"/>
              <a:ext cx="3233420" cy="504825"/>
            </a:xfrm>
            <a:custGeom>
              <a:avLst/>
              <a:gdLst/>
              <a:ahLst/>
              <a:cxnLst/>
              <a:rect l="l" t="t" r="r" b="b"/>
              <a:pathLst>
                <a:path w="3233420" h="504825">
                  <a:moveTo>
                    <a:pt x="3057281" y="446652"/>
                  </a:moveTo>
                  <a:lnTo>
                    <a:pt x="3050667" y="504317"/>
                  </a:lnTo>
                  <a:lnTo>
                    <a:pt x="3199731" y="449961"/>
                  </a:lnTo>
                  <a:lnTo>
                    <a:pt x="3086100" y="449961"/>
                  </a:lnTo>
                  <a:lnTo>
                    <a:pt x="3057281" y="446652"/>
                  </a:lnTo>
                  <a:close/>
                </a:path>
                <a:path w="3233420" h="504825">
                  <a:moveTo>
                    <a:pt x="3063880" y="389120"/>
                  </a:moveTo>
                  <a:lnTo>
                    <a:pt x="3057281" y="446652"/>
                  </a:lnTo>
                  <a:lnTo>
                    <a:pt x="3086100" y="449961"/>
                  </a:lnTo>
                  <a:lnTo>
                    <a:pt x="3092704" y="392430"/>
                  </a:lnTo>
                  <a:lnTo>
                    <a:pt x="3063880" y="389120"/>
                  </a:lnTo>
                  <a:close/>
                </a:path>
                <a:path w="3233420" h="504825">
                  <a:moveTo>
                    <a:pt x="3070479" y="331597"/>
                  </a:moveTo>
                  <a:lnTo>
                    <a:pt x="3063880" y="389120"/>
                  </a:lnTo>
                  <a:lnTo>
                    <a:pt x="3092704" y="392430"/>
                  </a:lnTo>
                  <a:lnTo>
                    <a:pt x="3086100" y="449961"/>
                  </a:lnTo>
                  <a:lnTo>
                    <a:pt x="3199731" y="449961"/>
                  </a:lnTo>
                  <a:lnTo>
                    <a:pt x="3233166" y="437769"/>
                  </a:lnTo>
                  <a:lnTo>
                    <a:pt x="3070479" y="331597"/>
                  </a:lnTo>
                  <a:close/>
                </a:path>
                <a:path w="3233420" h="504825">
                  <a:moveTo>
                    <a:pt x="175895" y="57524"/>
                  </a:moveTo>
                  <a:lnTo>
                    <a:pt x="169291" y="115055"/>
                  </a:lnTo>
                  <a:lnTo>
                    <a:pt x="3057281" y="446652"/>
                  </a:lnTo>
                  <a:lnTo>
                    <a:pt x="3063880" y="389120"/>
                  </a:lnTo>
                  <a:lnTo>
                    <a:pt x="175895" y="57524"/>
                  </a:lnTo>
                  <a:close/>
                </a:path>
                <a:path w="3233420" h="504825">
                  <a:moveTo>
                    <a:pt x="182499" y="0"/>
                  </a:moveTo>
                  <a:lnTo>
                    <a:pt x="0" y="66421"/>
                  </a:lnTo>
                  <a:lnTo>
                    <a:pt x="162687" y="172593"/>
                  </a:lnTo>
                  <a:lnTo>
                    <a:pt x="169291" y="115055"/>
                  </a:lnTo>
                  <a:lnTo>
                    <a:pt x="140588" y="111760"/>
                  </a:lnTo>
                  <a:lnTo>
                    <a:pt x="147193" y="54229"/>
                  </a:lnTo>
                  <a:lnTo>
                    <a:pt x="176274" y="54229"/>
                  </a:lnTo>
                  <a:lnTo>
                    <a:pt x="182499" y="0"/>
                  </a:lnTo>
                  <a:close/>
                </a:path>
                <a:path w="3233420" h="504825">
                  <a:moveTo>
                    <a:pt x="147193" y="54229"/>
                  </a:moveTo>
                  <a:lnTo>
                    <a:pt x="140588" y="111760"/>
                  </a:lnTo>
                  <a:lnTo>
                    <a:pt x="169291" y="115055"/>
                  </a:lnTo>
                  <a:lnTo>
                    <a:pt x="175895" y="57524"/>
                  </a:lnTo>
                  <a:lnTo>
                    <a:pt x="147193" y="54229"/>
                  </a:lnTo>
                  <a:close/>
                </a:path>
                <a:path w="3233420" h="504825">
                  <a:moveTo>
                    <a:pt x="176274" y="54229"/>
                  </a:moveTo>
                  <a:lnTo>
                    <a:pt x="147193" y="54229"/>
                  </a:lnTo>
                  <a:lnTo>
                    <a:pt x="175895" y="57524"/>
                  </a:lnTo>
                  <a:lnTo>
                    <a:pt x="176274" y="54229"/>
                  </a:lnTo>
                  <a:close/>
                </a:path>
              </a:pathLst>
            </a:custGeom>
            <a:solidFill>
              <a:srgbClr val="4966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56018" y="3411346"/>
              <a:ext cx="566420" cy="284480"/>
            </a:xfrm>
            <a:custGeom>
              <a:avLst/>
              <a:gdLst/>
              <a:ahLst/>
              <a:cxnLst/>
              <a:rect l="l" t="t" r="r" b="b"/>
              <a:pathLst>
                <a:path w="566420" h="284479">
                  <a:moveTo>
                    <a:pt x="8254" y="182499"/>
                  </a:moveTo>
                  <a:lnTo>
                    <a:pt x="3936" y="185927"/>
                  </a:lnTo>
                  <a:lnTo>
                    <a:pt x="3048" y="187325"/>
                  </a:lnTo>
                  <a:lnTo>
                    <a:pt x="2412" y="188975"/>
                  </a:lnTo>
                  <a:lnTo>
                    <a:pt x="1904" y="191262"/>
                  </a:lnTo>
                  <a:lnTo>
                    <a:pt x="1270" y="193420"/>
                  </a:lnTo>
                  <a:lnTo>
                    <a:pt x="888" y="196214"/>
                  </a:lnTo>
                  <a:lnTo>
                    <a:pt x="380" y="199516"/>
                  </a:lnTo>
                  <a:lnTo>
                    <a:pt x="91" y="201929"/>
                  </a:lnTo>
                  <a:lnTo>
                    <a:pt x="129031" y="232409"/>
                  </a:lnTo>
                  <a:lnTo>
                    <a:pt x="129921" y="232282"/>
                  </a:lnTo>
                  <a:lnTo>
                    <a:pt x="135381" y="224027"/>
                  </a:lnTo>
                  <a:lnTo>
                    <a:pt x="136016" y="221869"/>
                  </a:lnTo>
                  <a:lnTo>
                    <a:pt x="136525" y="219201"/>
                  </a:lnTo>
                  <a:lnTo>
                    <a:pt x="137286" y="212597"/>
                  </a:lnTo>
                  <a:lnTo>
                    <a:pt x="137517" y="210057"/>
                  </a:lnTo>
                  <a:lnTo>
                    <a:pt x="137540" y="205231"/>
                  </a:lnTo>
                  <a:lnTo>
                    <a:pt x="137286" y="203453"/>
                  </a:lnTo>
                  <a:lnTo>
                    <a:pt x="95884" y="193039"/>
                  </a:lnTo>
                  <a:lnTo>
                    <a:pt x="96540" y="187578"/>
                  </a:lnTo>
                  <a:lnTo>
                    <a:pt x="50800" y="187578"/>
                  </a:lnTo>
                  <a:lnTo>
                    <a:pt x="8254" y="182499"/>
                  </a:lnTo>
                  <a:close/>
                </a:path>
                <a:path w="566420" h="284479">
                  <a:moveTo>
                    <a:pt x="113945" y="42672"/>
                  </a:moveTo>
                  <a:lnTo>
                    <a:pt x="68199" y="42672"/>
                  </a:lnTo>
                  <a:lnTo>
                    <a:pt x="50800" y="187578"/>
                  </a:lnTo>
                  <a:lnTo>
                    <a:pt x="96540" y="187578"/>
                  </a:lnTo>
                  <a:lnTo>
                    <a:pt x="113945" y="42672"/>
                  </a:lnTo>
                  <a:close/>
                </a:path>
                <a:path w="566420" h="284479">
                  <a:moveTo>
                    <a:pt x="87502" y="0"/>
                  </a:moveTo>
                  <a:lnTo>
                    <a:pt x="82930" y="0"/>
                  </a:lnTo>
                  <a:lnTo>
                    <a:pt x="81787" y="126"/>
                  </a:lnTo>
                  <a:lnTo>
                    <a:pt x="80009" y="380"/>
                  </a:lnTo>
                  <a:lnTo>
                    <a:pt x="79248" y="762"/>
                  </a:lnTo>
                  <a:lnTo>
                    <a:pt x="78612" y="1142"/>
                  </a:lnTo>
                  <a:lnTo>
                    <a:pt x="27050" y="26288"/>
                  </a:lnTo>
                  <a:lnTo>
                    <a:pt x="25526" y="27050"/>
                  </a:lnTo>
                  <a:lnTo>
                    <a:pt x="24256" y="27812"/>
                  </a:lnTo>
                  <a:lnTo>
                    <a:pt x="23367" y="28575"/>
                  </a:lnTo>
                  <a:lnTo>
                    <a:pt x="22478" y="29210"/>
                  </a:lnTo>
                  <a:lnTo>
                    <a:pt x="21716" y="30225"/>
                  </a:lnTo>
                  <a:lnTo>
                    <a:pt x="21208" y="31368"/>
                  </a:lnTo>
                  <a:lnTo>
                    <a:pt x="20574" y="32638"/>
                  </a:lnTo>
                  <a:lnTo>
                    <a:pt x="20065" y="34162"/>
                  </a:lnTo>
                  <a:lnTo>
                    <a:pt x="19684" y="35813"/>
                  </a:lnTo>
                  <a:lnTo>
                    <a:pt x="19430" y="37591"/>
                  </a:lnTo>
                  <a:lnTo>
                    <a:pt x="19050" y="39877"/>
                  </a:lnTo>
                  <a:lnTo>
                    <a:pt x="18796" y="42672"/>
                  </a:lnTo>
                  <a:lnTo>
                    <a:pt x="18287" y="46989"/>
                  </a:lnTo>
                  <a:lnTo>
                    <a:pt x="18160" y="55372"/>
                  </a:lnTo>
                  <a:lnTo>
                    <a:pt x="18541" y="57150"/>
                  </a:lnTo>
                  <a:lnTo>
                    <a:pt x="19430" y="58165"/>
                  </a:lnTo>
                  <a:lnTo>
                    <a:pt x="20320" y="59308"/>
                  </a:lnTo>
                  <a:lnTo>
                    <a:pt x="21589" y="59816"/>
                  </a:lnTo>
                  <a:lnTo>
                    <a:pt x="24891" y="59562"/>
                  </a:lnTo>
                  <a:lnTo>
                    <a:pt x="27177" y="59054"/>
                  </a:lnTo>
                  <a:lnTo>
                    <a:pt x="29972" y="58165"/>
                  </a:lnTo>
                  <a:lnTo>
                    <a:pt x="68199" y="42672"/>
                  </a:lnTo>
                  <a:lnTo>
                    <a:pt x="113945" y="42672"/>
                  </a:lnTo>
                  <a:lnTo>
                    <a:pt x="118109" y="8000"/>
                  </a:lnTo>
                  <a:lnTo>
                    <a:pt x="117982" y="7112"/>
                  </a:lnTo>
                  <a:lnTo>
                    <a:pt x="117221" y="5587"/>
                  </a:lnTo>
                  <a:lnTo>
                    <a:pt x="98425" y="1269"/>
                  </a:lnTo>
                  <a:lnTo>
                    <a:pt x="94868" y="762"/>
                  </a:lnTo>
                  <a:lnTo>
                    <a:pt x="92075" y="507"/>
                  </a:lnTo>
                  <a:lnTo>
                    <a:pt x="87502" y="0"/>
                  </a:lnTo>
                  <a:close/>
                </a:path>
                <a:path w="566420" h="284479">
                  <a:moveTo>
                    <a:pt x="290597" y="175260"/>
                  </a:moveTo>
                  <a:lnTo>
                    <a:pt x="224154" y="175260"/>
                  </a:lnTo>
                  <a:lnTo>
                    <a:pt x="232917" y="176275"/>
                  </a:lnTo>
                  <a:lnTo>
                    <a:pt x="236854" y="176783"/>
                  </a:lnTo>
                  <a:lnTo>
                    <a:pt x="256793" y="192912"/>
                  </a:lnTo>
                  <a:lnTo>
                    <a:pt x="258445" y="196595"/>
                  </a:lnTo>
                  <a:lnTo>
                    <a:pt x="259841" y="200913"/>
                  </a:lnTo>
                  <a:lnTo>
                    <a:pt x="260984" y="205994"/>
                  </a:lnTo>
                  <a:lnTo>
                    <a:pt x="270763" y="244475"/>
                  </a:lnTo>
                  <a:lnTo>
                    <a:pt x="271145" y="245617"/>
                  </a:lnTo>
                  <a:lnTo>
                    <a:pt x="271652" y="246633"/>
                  </a:lnTo>
                  <a:lnTo>
                    <a:pt x="272414" y="247522"/>
                  </a:lnTo>
                  <a:lnTo>
                    <a:pt x="273050" y="248411"/>
                  </a:lnTo>
                  <a:lnTo>
                    <a:pt x="308736" y="254507"/>
                  </a:lnTo>
                  <a:lnTo>
                    <a:pt x="310896" y="254507"/>
                  </a:lnTo>
                  <a:lnTo>
                    <a:pt x="314198" y="254000"/>
                  </a:lnTo>
                  <a:lnTo>
                    <a:pt x="315467" y="253619"/>
                  </a:lnTo>
                  <a:lnTo>
                    <a:pt x="316102" y="253110"/>
                  </a:lnTo>
                  <a:lnTo>
                    <a:pt x="316864" y="252602"/>
                  </a:lnTo>
                  <a:lnTo>
                    <a:pt x="317246" y="251840"/>
                  </a:lnTo>
                  <a:lnTo>
                    <a:pt x="317373" y="250444"/>
                  </a:lnTo>
                  <a:lnTo>
                    <a:pt x="317303" y="247522"/>
                  </a:lnTo>
                  <a:lnTo>
                    <a:pt x="316991" y="245236"/>
                  </a:lnTo>
                  <a:lnTo>
                    <a:pt x="316483" y="242950"/>
                  </a:lnTo>
                  <a:lnTo>
                    <a:pt x="315891" y="241300"/>
                  </a:lnTo>
                  <a:lnTo>
                    <a:pt x="314975" y="238378"/>
                  </a:lnTo>
                  <a:lnTo>
                    <a:pt x="304673" y="203834"/>
                  </a:lnTo>
                  <a:lnTo>
                    <a:pt x="302895" y="197738"/>
                  </a:lnTo>
                  <a:lnTo>
                    <a:pt x="300862" y="192531"/>
                  </a:lnTo>
                  <a:lnTo>
                    <a:pt x="298830" y="188087"/>
                  </a:lnTo>
                  <a:lnTo>
                    <a:pt x="296672" y="183768"/>
                  </a:lnTo>
                  <a:lnTo>
                    <a:pt x="294385" y="179958"/>
                  </a:lnTo>
                  <a:lnTo>
                    <a:pt x="291867" y="176783"/>
                  </a:lnTo>
                  <a:lnTo>
                    <a:pt x="290597" y="175260"/>
                  </a:lnTo>
                  <a:close/>
                </a:path>
                <a:path w="566420" h="284479">
                  <a:moveTo>
                    <a:pt x="204088" y="73151"/>
                  </a:moveTo>
                  <a:lnTo>
                    <a:pt x="201295" y="73151"/>
                  </a:lnTo>
                  <a:lnTo>
                    <a:pt x="199008" y="73278"/>
                  </a:lnTo>
                  <a:lnTo>
                    <a:pt x="197230" y="73660"/>
                  </a:lnTo>
                  <a:lnTo>
                    <a:pt x="195452" y="73913"/>
                  </a:lnTo>
                  <a:lnTo>
                    <a:pt x="194055" y="74422"/>
                  </a:lnTo>
                  <a:lnTo>
                    <a:pt x="193293" y="75056"/>
                  </a:lnTo>
                  <a:lnTo>
                    <a:pt x="192404" y="75691"/>
                  </a:lnTo>
                  <a:lnTo>
                    <a:pt x="192024" y="76453"/>
                  </a:lnTo>
                  <a:lnTo>
                    <a:pt x="191851" y="77597"/>
                  </a:lnTo>
                  <a:lnTo>
                    <a:pt x="173227" y="232663"/>
                  </a:lnTo>
                  <a:lnTo>
                    <a:pt x="173100" y="233552"/>
                  </a:lnTo>
                  <a:lnTo>
                    <a:pt x="201422" y="242061"/>
                  </a:lnTo>
                  <a:lnTo>
                    <a:pt x="204215" y="242061"/>
                  </a:lnTo>
                  <a:lnTo>
                    <a:pt x="207009" y="242188"/>
                  </a:lnTo>
                  <a:lnTo>
                    <a:pt x="209296" y="241934"/>
                  </a:lnTo>
                  <a:lnTo>
                    <a:pt x="211074" y="241553"/>
                  </a:lnTo>
                  <a:lnTo>
                    <a:pt x="212851" y="241300"/>
                  </a:lnTo>
                  <a:lnTo>
                    <a:pt x="214249" y="240791"/>
                  </a:lnTo>
                  <a:lnTo>
                    <a:pt x="215137" y="240029"/>
                  </a:lnTo>
                  <a:lnTo>
                    <a:pt x="216026" y="239394"/>
                  </a:lnTo>
                  <a:lnTo>
                    <a:pt x="216534" y="238759"/>
                  </a:lnTo>
                  <a:lnTo>
                    <a:pt x="216658" y="236854"/>
                  </a:lnTo>
                  <a:lnTo>
                    <a:pt x="224154" y="175260"/>
                  </a:lnTo>
                  <a:lnTo>
                    <a:pt x="290597" y="175260"/>
                  </a:lnTo>
                  <a:lnTo>
                    <a:pt x="289432" y="173862"/>
                  </a:lnTo>
                  <a:lnTo>
                    <a:pt x="286765" y="171195"/>
                  </a:lnTo>
                  <a:lnTo>
                    <a:pt x="283845" y="169163"/>
                  </a:lnTo>
                  <a:lnTo>
                    <a:pt x="280924" y="167004"/>
                  </a:lnTo>
                  <a:lnTo>
                    <a:pt x="277875" y="165100"/>
                  </a:lnTo>
                  <a:lnTo>
                    <a:pt x="274447" y="163067"/>
                  </a:lnTo>
                  <a:lnTo>
                    <a:pt x="274447" y="162813"/>
                  </a:lnTo>
                  <a:lnTo>
                    <a:pt x="292480" y="154686"/>
                  </a:lnTo>
                  <a:lnTo>
                    <a:pt x="295655" y="152400"/>
                  </a:lnTo>
                  <a:lnTo>
                    <a:pt x="298830" y="149351"/>
                  </a:lnTo>
                  <a:lnTo>
                    <a:pt x="302005" y="145541"/>
                  </a:lnTo>
                  <a:lnTo>
                    <a:pt x="303648" y="143637"/>
                  </a:lnTo>
                  <a:lnTo>
                    <a:pt x="240410" y="143637"/>
                  </a:lnTo>
                  <a:lnTo>
                    <a:pt x="228091" y="142239"/>
                  </a:lnTo>
                  <a:lnTo>
                    <a:pt x="235203" y="82423"/>
                  </a:lnTo>
                  <a:lnTo>
                    <a:pt x="235330" y="81661"/>
                  </a:lnTo>
                  <a:lnTo>
                    <a:pt x="235076" y="80772"/>
                  </a:lnTo>
                  <a:lnTo>
                    <a:pt x="234314" y="80010"/>
                  </a:lnTo>
                  <a:lnTo>
                    <a:pt x="233679" y="79120"/>
                  </a:lnTo>
                  <a:lnTo>
                    <a:pt x="232409" y="78358"/>
                  </a:lnTo>
                  <a:lnTo>
                    <a:pt x="214249" y="74040"/>
                  </a:lnTo>
                  <a:lnTo>
                    <a:pt x="210311" y="73532"/>
                  </a:lnTo>
                  <a:lnTo>
                    <a:pt x="206882" y="73278"/>
                  </a:lnTo>
                  <a:lnTo>
                    <a:pt x="204088" y="73151"/>
                  </a:lnTo>
                  <a:close/>
                </a:path>
                <a:path w="566420" h="284479">
                  <a:moveTo>
                    <a:pt x="296799" y="84454"/>
                  </a:moveTo>
                  <a:lnTo>
                    <a:pt x="294385" y="84581"/>
                  </a:lnTo>
                  <a:lnTo>
                    <a:pt x="292734" y="84962"/>
                  </a:lnTo>
                  <a:lnTo>
                    <a:pt x="290956" y="85216"/>
                  </a:lnTo>
                  <a:lnTo>
                    <a:pt x="289686" y="85725"/>
                  </a:lnTo>
                  <a:lnTo>
                    <a:pt x="288798" y="86487"/>
                  </a:lnTo>
                  <a:lnTo>
                    <a:pt x="287781" y="87249"/>
                  </a:lnTo>
                  <a:lnTo>
                    <a:pt x="287083" y="88391"/>
                  </a:lnTo>
                  <a:lnTo>
                    <a:pt x="286638" y="89280"/>
                  </a:lnTo>
                  <a:lnTo>
                    <a:pt x="269748" y="120776"/>
                  </a:lnTo>
                  <a:lnTo>
                    <a:pt x="255015" y="139700"/>
                  </a:lnTo>
                  <a:lnTo>
                    <a:pt x="252475" y="141477"/>
                  </a:lnTo>
                  <a:lnTo>
                    <a:pt x="249681" y="142620"/>
                  </a:lnTo>
                  <a:lnTo>
                    <a:pt x="243712" y="143637"/>
                  </a:lnTo>
                  <a:lnTo>
                    <a:pt x="303648" y="143637"/>
                  </a:lnTo>
                  <a:lnTo>
                    <a:pt x="305180" y="141858"/>
                  </a:lnTo>
                  <a:lnTo>
                    <a:pt x="308355" y="137160"/>
                  </a:lnTo>
                  <a:lnTo>
                    <a:pt x="311403" y="131572"/>
                  </a:lnTo>
                  <a:lnTo>
                    <a:pt x="327151" y="103758"/>
                  </a:lnTo>
                  <a:lnTo>
                    <a:pt x="331597" y="93472"/>
                  </a:lnTo>
                  <a:lnTo>
                    <a:pt x="331724" y="92582"/>
                  </a:lnTo>
                  <a:lnTo>
                    <a:pt x="311403" y="85725"/>
                  </a:lnTo>
                  <a:lnTo>
                    <a:pt x="306577" y="85089"/>
                  </a:lnTo>
                  <a:lnTo>
                    <a:pt x="302640" y="84708"/>
                  </a:lnTo>
                  <a:lnTo>
                    <a:pt x="296799" y="84454"/>
                  </a:lnTo>
                  <a:close/>
                </a:path>
                <a:path w="566420" h="284479">
                  <a:moveTo>
                    <a:pt x="565764" y="143637"/>
                  </a:moveTo>
                  <a:lnTo>
                    <a:pt x="526796" y="143637"/>
                  </a:lnTo>
                  <a:lnTo>
                    <a:pt x="526160" y="147954"/>
                  </a:lnTo>
                  <a:lnTo>
                    <a:pt x="526016" y="154686"/>
                  </a:lnTo>
                  <a:lnTo>
                    <a:pt x="525526" y="161925"/>
                  </a:lnTo>
                  <a:lnTo>
                    <a:pt x="525322" y="168020"/>
                  </a:lnTo>
                  <a:lnTo>
                    <a:pt x="525221" y="170306"/>
                  </a:lnTo>
                  <a:lnTo>
                    <a:pt x="525060" y="172719"/>
                  </a:lnTo>
                  <a:lnTo>
                    <a:pt x="524527" y="187325"/>
                  </a:lnTo>
                  <a:lnTo>
                    <a:pt x="523748" y="274446"/>
                  </a:lnTo>
                  <a:lnTo>
                    <a:pt x="523621" y="275844"/>
                  </a:lnTo>
                  <a:lnTo>
                    <a:pt x="523875" y="276986"/>
                  </a:lnTo>
                  <a:lnTo>
                    <a:pt x="524255" y="277875"/>
                  </a:lnTo>
                  <a:lnTo>
                    <a:pt x="524636" y="278891"/>
                  </a:lnTo>
                  <a:lnTo>
                    <a:pt x="525526" y="279653"/>
                  </a:lnTo>
                  <a:lnTo>
                    <a:pt x="528320" y="280923"/>
                  </a:lnTo>
                  <a:lnTo>
                    <a:pt x="530351" y="281431"/>
                  </a:lnTo>
                  <a:lnTo>
                    <a:pt x="533018" y="281813"/>
                  </a:lnTo>
                  <a:lnTo>
                    <a:pt x="535685" y="282320"/>
                  </a:lnTo>
                  <a:lnTo>
                    <a:pt x="539241" y="282828"/>
                  </a:lnTo>
                  <a:lnTo>
                    <a:pt x="543813" y="283336"/>
                  </a:lnTo>
                  <a:lnTo>
                    <a:pt x="551052" y="284225"/>
                  </a:lnTo>
                  <a:lnTo>
                    <a:pt x="556259" y="284225"/>
                  </a:lnTo>
                  <a:lnTo>
                    <a:pt x="562355" y="282701"/>
                  </a:lnTo>
                  <a:lnTo>
                    <a:pt x="563879" y="280796"/>
                  </a:lnTo>
                  <a:lnTo>
                    <a:pt x="564006" y="277875"/>
                  </a:lnTo>
                  <a:lnTo>
                    <a:pt x="565764" y="143637"/>
                  </a:lnTo>
                  <a:close/>
                </a:path>
                <a:path w="566420" h="284479">
                  <a:moveTo>
                    <a:pt x="440450" y="129286"/>
                  </a:moveTo>
                  <a:lnTo>
                    <a:pt x="406526" y="129286"/>
                  </a:lnTo>
                  <a:lnTo>
                    <a:pt x="406780" y="132461"/>
                  </a:lnTo>
                  <a:lnTo>
                    <a:pt x="407372" y="136525"/>
                  </a:lnTo>
                  <a:lnTo>
                    <a:pt x="408304" y="143637"/>
                  </a:lnTo>
                  <a:lnTo>
                    <a:pt x="410845" y="159257"/>
                  </a:lnTo>
                  <a:lnTo>
                    <a:pt x="412114" y="166750"/>
                  </a:lnTo>
                  <a:lnTo>
                    <a:pt x="412750" y="170306"/>
                  </a:lnTo>
                  <a:lnTo>
                    <a:pt x="413257" y="173354"/>
                  </a:lnTo>
                  <a:lnTo>
                    <a:pt x="429386" y="261365"/>
                  </a:lnTo>
                  <a:lnTo>
                    <a:pt x="429513" y="262889"/>
                  </a:lnTo>
                  <a:lnTo>
                    <a:pt x="430022" y="264286"/>
                  </a:lnTo>
                  <a:lnTo>
                    <a:pt x="430783" y="265429"/>
                  </a:lnTo>
                  <a:lnTo>
                    <a:pt x="431673" y="266572"/>
                  </a:lnTo>
                  <a:lnTo>
                    <a:pt x="432815" y="267461"/>
                  </a:lnTo>
                  <a:lnTo>
                    <a:pt x="434466" y="268350"/>
                  </a:lnTo>
                  <a:lnTo>
                    <a:pt x="435990" y="269239"/>
                  </a:lnTo>
                  <a:lnTo>
                    <a:pt x="456564" y="272669"/>
                  </a:lnTo>
                  <a:lnTo>
                    <a:pt x="459231" y="272669"/>
                  </a:lnTo>
                  <a:lnTo>
                    <a:pt x="461772" y="272795"/>
                  </a:lnTo>
                  <a:lnTo>
                    <a:pt x="491796" y="224154"/>
                  </a:lnTo>
                  <a:lnTo>
                    <a:pt x="456691" y="224154"/>
                  </a:lnTo>
                  <a:lnTo>
                    <a:pt x="456437" y="220979"/>
                  </a:lnTo>
                  <a:lnTo>
                    <a:pt x="455675" y="213994"/>
                  </a:lnTo>
                  <a:lnTo>
                    <a:pt x="454659" y="206628"/>
                  </a:lnTo>
                  <a:lnTo>
                    <a:pt x="454025" y="202819"/>
                  </a:lnTo>
                  <a:lnTo>
                    <a:pt x="453516" y="198881"/>
                  </a:lnTo>
                  <a:lnTo>
                    <a:pt x="452881" y="195072"/>
                  </a:lnTo>
                  <a:lnTo>
                    <a:pt x="452312" y="190880"/>
                  </a:lnTo>
                  <a:lnTo>
                    <a:pt x="451738" y="187325"/>
                  </a:lnTo>
                  <a:lnTo>
                    <a:pt x="450468" y="180086"/>
                  </a:lnTo>
                  <a:lnTo>
                    <a:pt x="440450" y="129286"/>
                  </a:lnTo>
                  <a:close/>
                </a:path>
                <a:path w="566420" h="284479">
                  <a:moveTo>
                    <a:pt x="384682" y="95503"/>
                  </a:moveTo>
                  <a:lnTo>
                    <a:pt x="338962" y="250825"/>
                  </a:lnTo>
                  <a:lnTo>
                    <a:pt x="338708" y="252348"/>
                  </a:lnTo>
                  <a:lnTo>
                    <a:pt x="338708" y="253619"/>
                  </a:lnTo>
                  <a:lnTo>
                    <a:pt x="369950" y="262000"/>
                  </a:lnTo>
                  <a:lnTo>
                    <a:pt x="372236" y="261873"/>
                  </a:lnTo>
                  <a:lnTo>
                    <a:pt x="397636" y="175640"/>
                  </a:lnTo>
                  <a:lnTo>
                    <a:pt x="398145" y="172719"/>
                  </a:lnTo>
                  <a:lnTo>
                    <a:pt x="398906" y="169417"/>
                  </a:lnTo>
                  <a:lnTo>
                    <a:pt x="401192" y="158495"/>
                  </a:lnTo>
                  <a:lnTo>
                    <a:pt x="402133" y="154431"/>
                  </a:lnTo>
                  <a:lnTo>
                    <a:pt x="403605" y="147192"/>
                  </a:lnTo>
                  <a:lnTo>
                    <a:pt x="404240" y="143510"/>
                  </a:lnTo>
                  <a:lnTo>
                    <a:pt x="405002" y="139826"/>
                  </a:lnTo>
                  <a:lnTo>
                    <a:pt x="405748" y="135889"/>
                  </a:lnTo>
                  <a:lnTo>
                    <a:pt x="406146" y="133603"/>
                  </a:lnTo>
                  <a:lnTo>
                    <a:pt x="406526" y="129286"/>
                  </a:lnTo>
                  <a:lnTo>
                    <a:pt x="440450" y="129286"/>
                  </a:lnTo>
                  <a:lnTo>
                    <a:pt x="439674" y="125349"/>
                  </a:lnTo>
                  <a:lnTo>
                    <a:pt x="438911" y="120776"/>
                  </a:lnTo>
                  <a:lnTo>
                    <a:pt x="437896" y="116839"/>
                  </a:lnTo>
                  <a:lnTo>
                    <a:pt x="436625" y="113664"/>
                  </a:lnTo>
                  <a:lnTo>
                    <a:pt x="435482" y="110489"/>
                  </a:lnTo>
                  <a:lnTo>
                    <a:pt x="433704" y="107823"/>
                  </a:lnTo>
                  <a:lnTo>
                    <a:pt x="411860" y="98805"/>
                  </a:lnTo>
                  <a:lnTo>
                    <a:pt x="384682" y="95503"/>
                  </a:lnTo>
                  <a:close/>
                </a:path>
                <a:path w="566420" h="284479">
                  <a:moveTo>
                    <a:pt x="524255" y="112267"/>
                  </a:moveTo>
                  <a:lnTo>
                    <a:pt x="520318" y="112267"/>
                  </a:lnTo>
                  <a:lnTo>
                    <a:pt x="516889" y="112775"/>
                  </a:lnTo>
                  <a:lnTo>
                    <a:pt x="513587" y="113156"/>
                  </a:lnTo>
                  <a:lnTo>
                    <a:pt x="496959" y="132461"/>
                  </a:lnTo>
                  <a:lnTo>
                    <a:pt x="473582" y="182752"/>
                  </a:lnTo>
                  <a:lnTo>
                    <a:pt x="470661" y="189102"/>
                  </a:lnTo>
                  <a:lnTo>
                    <a:pt x="467613" y="196214"/>
                  </a:lnTo>
                  <a:lnTo>
                    <a:pt x="466216" y="199770"/>
                  </a:lnTo>
                  <a:lnTo>
                    <a:pt x="464692" y="203453"/>
                  </a:lnTo>
                  <a:lnTo>
                    <a:pt x="463296" y="207136"/>
                  </a:lnTo>
                  <a:lnTo>
                    <a:pt x="460501" y="214248"/>
                  </a:lnTo>
                  <a:lnTo>
                    <a:pt x="459231" y="217804"/>
                  </a:lnTo>
                  <a:lnTo>
                    <a:pt x="457961" y="221106"/>
                  </a:lnTo>
                  <a:lnTo>
                    <a:pt x="456946" y="224154"/>
                  </a:lnTo>
                  <a:lnTo>
                    <a:pt x="491796" y="224154"/>
                  </a:lnTo>
                  <a:lnTo>
                    <a:pt x="509650" y="184912"/>
                  </a:lnTo>
                  <a:lnTo>
                    <a:pt x="512317" y="178815"/>
                  </a:lnTo>
                  <a:lnTo>
                    <a:pt x="513841" y="175260"/>
                  </a:lnTo>
                  <a:lnTo>
                    <a:pt x="515238" y="171576"/>
                  </a:lnTo>
                  <a:lnTo>
                    <a:pt x="516762" y="168020"/>
                  </a:lnTo>
                  <a:lnTo>
                    <a:pt x="526796" y="143637"/>
                  </a:lnTo>
                  <a:lnTo>
                    <a:pt x="565764" y="143637"/>
                  </a:lnTo>
                  <a:lnTo>
                    <a:pt x="565865" y="135889"/>
                  </a:lnTo>
                  <a:lnTo>
                    <a:pt x="566038" y="127380"/>
                  </a:lnTo>
                  <a:lnTo>
                    <a:pt x="564896" y="123443"/>
                  </a:lnTo>
                  <a:lnTo>
                    <a:pt x="560070" y="117855"/>
                  </a:lnTo>
                  <a:lnTo>
                    <a:pt x="556132" y="116077"/>
                  </a:lnTo>
                  <a:lnTo>
                    <a:pt x="528954" y="112902"/>
                  </a:lnTo>
                  <a:lnTo>
                    <a:pt x="524255" y="112267"/>
                  </a:lnTo>
                  <a:close/>
                </a:path>
              </a:pathLst>
            </a:custGeom>
            <a:solidFill>
              <a:srgbClr val="00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0469" y="2675993"/>
            <a:ext cx="3864155" cy="358865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751321" y="5173755"/>
            <a:ext cx="6056630" cy="126555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55"/>
              </a:spcBef>
            </a:pPr>
            <a:r>
              <a:rPr sz="3200" spc="-40" dirty="0">
                <a:latin typeface="Times New Roman"/>
                <a:cs typeface="Times New Roman"/>
              </a:rPr>
              <a:t>Толщина </a:t>
            </a:r>
            <a:r>
              <a:rPr sz="3200" spc="-5" dirty="0">
                <a:latin typeface="Times New Roman"/>
                <a:cs typeface="Times New Roman"/>
              </a:rPr>
              <a:t>пленки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мыльного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пузыря</a:t>
            </a:r>
            <a:endParaRPr sz="3200">
              <a:latin typeface="Times New Roman"/>
              <a:cs typeface="Times New Roman"/>
            </a:endParaRPr>
          </a:p>
          <a:p>
            <a:pPr marL="3810" algn="ctr">
              <a:lnSpc>
                <a:spcPct val="100000"/>
              </a:lnSpc>
              <a:spcBef>
                <a:spcPts val="844"/>
              </a:spcBef>
            </a:pPr>
            <a:r>
              <a:rPr sz="3600" b="1" spc="-5" dirty="0">
                <a:latin typeface="Times New Roman"/>
                <a:cs typeface="Times New Roman"/>
              </a:rPr>
              <a:t>0,000</a:t>
            </a:r>
            <a:r>
              <a:rPr sz="3600" b="1" spc="-25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000</a:t>
            </a:r>
            <a:r>
              <a:rPr sz="3600" b="1" spc="-20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06</a:t>
            </a:r>
            <a:r>
              <a:rPr sz="3600" b="1" spc="-20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см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62443" y="1251203"/>
            <a:ext cx="4592574" cy="434263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8986" y="64744"/>
            <a:ext cx="10173970" cy="2491105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3270885">
              <a:lnSpc>
                <a:spcPct val="100000"/>
              </a:lnSpc>
              <a:spcBef>
                <a:spcPts val="815"/>
              </a:spcBef>
            </a:pP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Стандартный</a:t>
            </a:r>
            <a:r>
              <a:rPr sz="3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вид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числа.7</a:t>
            </a:r>
            <a:r>
              <a:rPr sz="32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  <a:p>
            <a:pPr marL="860425">
              <a:lnSpc>
                <a:spcPct val="100000"/>
              </a:lnSpc>
              <a:spcBef>
                <a:spcPts val="715"/>
              </a:spcBef>
              <a:tabLst>
                <a:tab pos="7143115" algn="l"/>
              </a:tabLst>
            </a:pPr>
            <a:r>
              <a:rPr sz="3200" spc="-5" dirty="0">
                <a:latin typeface="Times New Roman"/>
                <a:cs typeface="Times New Roman"/>
              </a:rPr>
              <a:t>Большие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числа	Маленькие</a:t>
            </a:r>
            <a:r>
              <a:rPr sz="3200" spc="-6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числа</a:t>
            </a:r>
            <a:endParaRPr sz="3200">
              <a:latin typeface="Times New Roman"/>
              <a:cs typeface="Times New Roman"/>
            </a:endParaRPr>
          </a:p>
          <a:p>
            <a:pPr marR="2925445" algn="ctr">
              <a:lnSpc>
                <a:spcPct val="100000"/>
              </a:lnSpc>
              <a:spcBef>
                <a:spcPts val="2075"/>
              </a:spcBef>
            </a:pPr>
            <a:r>
              <a:rPr sz="2800" spc="-5" dirty="0">
                <a:latin typeface="Times New Roman"/>
                <a:cs typeface="Times New Roman"/>
              </a:rPr>
              <a:t>Масса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Земли</a:t>
            </a:r>
            <a:endParaRPr sz="2800">
              <a:latin typeface="Times New Roman"/>
              <a:cs typeface="Times New Roman"/>
            </a:endParaRPr>
          </a:p>
          <a:p>
            <a:pPr marR="2921000" algn="ctr">
              <a:lnSpc>
                <a:spcPct val="100000"/>
              </a:lnSpc>
              <a:spcBef>
                <a:spcPts val="545"/>
              </a:spcBef>
            </a:pPr>
            <a:r>
              <a:rPr sz="3600" b="1" dirty="0">
                <a:latin typeface="Times New Roman"/>
                <a:cs typeface="Times New Roman"/>
              </a:rPr>
              <a:t>6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5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5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000</a:t>
            </a:r>
            <a:r>
              <a:rPr sz="3600" b="1" spc="-5" dirty="0">
                <a:latin typeface="Times New Roman"/>
                <a:cs typeface="Times New Roman"/>
              </a:rPr>
              <a:t> кг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242" y="136347"/>
            <a:ext cx="68453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8-9</a:t>
            </a:r>
            <a:r>
              <a:rPr sz="3200" b="1" spc="-2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класс.</a:t>
            </a:r>
            <a:r>
              <a:rPr sz="3200" b="1" spc="-2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Касательная</a:t>
            </a:r>
            <a:r>
              <a:rPr sz="3200" b="1" spc="-3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к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окружнос</a:t>
            </a:r>
            <a:r>
              <a:rPr sz="3200" spc="-5" dirty="0">
                <a:latin typeface="Calibri"/>
                <a:cs typeface="Calibri"/>
              </a:rPr>
              <a:t>ти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66738" y="601980"/>
            <a:ext cx="376555" cy="26034"/>
          </a:xfrm>
          <a:custGeom>
            <a:avLst/>
            <a:gdLst/>
            <a:ahLst/>
            <a:cxnLst/>
            <a:rect l="l" t="t" r="r" b="b"/>
            <a:pathLst>
              <a:path w="376554" h="26034">
                <a:moveTo>
                  <a:pt x="376427" y="0"/>
                </a:moveTo>
                <a:lnTo>
                  <a:pt x="0" y="0"/>
                </a:lnTo>
                <a:lnTo>
                  <a:pt x="0" y="25908"/>
                </a:lnTo>
                <a:lnTo>
                  <a:pt x="376427" y="25908"/>
                </a:lnTo>
                <a:lnTo>
                  <a:pt x="3764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56020" y="3070860"/>
            <a:ext cx="2298700" cy="64135"/>
          </a:xfrm>
          <a:custGeom>
            <a:avLst/>
            <a:gdLst/>
            <a:ahLst/>
            <a:cxnLst/>
            <a:rect l="l" t="t" r="r" b="b"/>
            <a:pathLst>
              <a:path w="2298700" h="64135">
                <a:moveTo>
                  <a:pt x="2298191" y="64135"/>
                </a:moveTo>
                <a:lnTo>
                  <a:pt x="0" y="0"/>
                </a:lnTo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76646" y="2604008"/>
            <a:ext cx="302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573261" y="3209289"/>
            <a:ext cx="281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628132" y="4210811"/>
            <a:ext cx="312420" cy="257810"/>
            <a:chOff x="5628132" y="4210811"/>
            <a:chExt cx="312420" cy="257810"/>
          </a:xfrm>
        </p:grpSpPr>
        <p:sp>
          <p:nvSpPr>
            <p:cNvPr id="8" name="object 8"/>
            <p:cNvSpPr/>
            <p:nvPr/>
          </p:nvSpPr>
          <p:spPr>
            <a:xfrm>
              <a:off x="5634228" y="4216907"/>
              <a:ext cx="300355" cy="245745"/>
            </a:xfrm>
            <a:custGeom>
              <a:avLst/>
              <a:gdLst/>
              <a:ahLst/>
              <a:cxnLst/>
              <a:rect l="l" t="t" r="r" b="b"/>
              <a:pathLst>
                <a:path w="300354" h="245745">
                  <a:moveTo>
                    <a:pt x="150113" y="0"/>
                  </a:moveTo>
                  <a:lnTo>
                    <a:pt x="102656" y="6248"/>
                  </a:lnTo>
                  <a:lnTo>
                    <a:pt x="61447" y="23652"/>
                  </a:lnTo>
                  <a:lnTo>
                    <a:pt x="28955" y="50200"/>
                  </a:lnTo>
                  <a:lnTo>
                    <a:pt x="7650" y="83880"/>
                  </a:lnTo>
                  <a:lnTo>
                    <a:pt x="0" y="122682"/>
                  </a:lnTo>
                  <a:lnTo>
                    <a:pt x="7650" y="161483"/>
                  </a:lnTo>
                  <a:lnTo>
                    <a:pt x="28955" y="195163"/>
                  </a:lnTo>
                  <a:lnTo>
                    <a:pt x="61447" y="221711"/>
                  </a:lnTo>
                  <a:lnTo>
                    <a:pt x="102656" y="239115"/>
                  </a:lnTo>
                  <a:lnTo>
                    <a:pt x="150113" y="245364"/>
                  </a:lnTo>
                  <a:lnTo>
                    <a:pt x="197571" y="239115"/>
                  </a:lnTo>
                  <a:lnTo>
                    <a:pt x="238780" y="221711"/>
                  </a:lnTo>
                  <a:lnTo>
                    <a:pt x="271272" y="195163"/>
                  </a:lnTo>
                  <a:lnTo>
                    <a:pt x="292577" y="161483"/>
                  </a:lnTo>
                  <a:lnTo>
                    <a:pt x="300227" y="122682"/>
                  </a:lnTo>
                  <a:lnTo>
                    <a:pt x="292577" y="83880"/>
                  </a:lnTo>
                  <a:lnTo>
                    <a:pt x="271272" y="50200"/>
                  </a:lnTo>
                  <a:lnTo>
                    <a:pt x="238780" y="23652"/>
                  </a:lnTo>
                  <a:lnTo>
                    <a:pt x="197571" y="6248"/>
                  </a:lnTo>
                  <a:lnTo>
                    <a:pt x="150113" y="0"/>
                  </a:lnTo>
                  <a:close/>
                </a:path>
              </a:pathLst>
            </a:custGeom>
            <a:solidFill>
              <a:srgbClr val="664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34228" y="4216907"/>
              <a:ext cx="300355" cy="245745"/>
            </a:xfrm>
            <a:custGeom>
              <a:avLst/>
              <a:gdLst/>
              <a:ahLst/>
              <a:cxnLst/>
              <a:rect l="l" t="t" r="r" b="b"/>
              <a:pathLst>
                <a:path w="300354" h="245745">
                  <a:moveTo>
                    <a:pt x="0" y="122682"/>
                  </a:moveTo>
                  <a:lnTo>
                    <a:pt x="7650" y="83880"/>
                  </a:lnTo>
                  <a:lnTo>
                    <a:pt x="28955" y="50200"/>
                  </a:lnTo>
                  <a:lnTo>
                    <a:pt x="61447" y="23652"/>
                  </a:lnTo>
                  <a:lnTo>
                    <a:pt x="102656" y="6248"/>
                  </a:lnTo>
                  <a:lnTo>
                    <a:pt x="150113" y="0"/>
                  </a:lnTo>
                  <a:lnTo>
                    <a:pt x="197571" y="6248"/>
                  </a:lnTo>
                  <a:lnTo>
                    <a:pt x="238780" y="23652"/>
                  </a:lnTo>
                  <a:lnTo>
                    <a:pt x="271272" y="50200"/>
                  </a:lnTo>
                  <a:lnTo>
                    <a:pt x="292577" y="83880"/>
                  </a:lnTo>
                  <a:lnTo>
                    <a:pt x="300227" y="122682"/>
                  </a:lnTo>
                  <a:lnTo>
                    <a:pt x="292577" y="161483"/>
                  </a:lnTo>
                  <a:lnTo>
                    <a:pt x="271272" y="195163"/>
                  </a:lnTo>
                  <a:lnTo>
                    <a:pt x="238780" y="221711"/>
                  </a:lnTo>
                  <a:lnTo>
                    <a:pt x="197571" y="239115"/>
                  </a:lnTo>
                  <a:lnTo>
                    <a:pt x="150113" y="245364"/>
                  </a:lnTo>
                  <a:lnTo>
                    <a:pt x="102656" y="239115"/>
                  </a:lnTo>
                  <a:lnTo>
                    <a:pt x="61447" y="221711"/>
                  </a:lnTo>
                  <a:lnTo>
                    <a:pt x="28955" y="195163"/>
                  </a:lnTo>
                  <a:lnTo>
                    <a:pt x="7650" y="161483"/>
                  </a:lnTo>
                  <a:lnTo>
                    <a:pt x="0" y="122682"/>
                  </a:lnTo>
                  <a:close/>
                </a:path>
              </a:pathLst>
            </a:custGeom>
            <a:ln w="12192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686425" y="4464811"/>
            <a:ext cx="2692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6647E8"/>
                </a:solidFill>
                <a:latin typeface="Calibri"/>
                <a:cs typeface="Calibri"/>
              </a:rPr>
              <a:t>P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2191" y="1159001"/>
            <a:ext cx="4257675" cy="314769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 indent="457200">
              <a:lnSpc>
                <a:spcPct val="90000"/>
              </a:lnSpc>
              <a:spcBef>
                <a:spcPts val="484"/>
              </a:spcBef>
              <a:tabLst>
                <a:tab pos="976630" algn="l"/>
                <a:tab pos="1756410" algn="l"/>
              </a:tabLst>
            </a:pPr>
            <a:r>
              <a:rPr sz="3200" spc="-15" dirty="0">
                <a:latin typeface="Times New Roman"/>
                <a:cs typeface="Times New Roman"/>
              </a:rPr>
              <a:t>Множеством </a:t>
            </a:r>
            <a:r>
              <a:rPr sz="3200" spc="-25" dirty="0">
                <a:latin typeface="Times New Roman"/>
                <a:cs typeface="Times New Roman"/>
              </a:rPr>
              <a:t>точек 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плоскости, для </a:t>
            </a:r>
            <a:r>
              <a:rPr sz="3200" spc="-35" dirty="0">
                <a:latin typeface="Times New Roman"/>
                <a:cs typeface="Times New Roman"/>
              </a:rPr>
              <a:t>которых 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угол	</a:t>
            </a:r>
            <a:r>
              <a:rPr sz="3200" dirty="0">
                <a:latin typeface="Times New Roman"/>
                <a:cs typeface="Times New Roman"/>
              </a:rPr>
              <a:t>АРВ </a:t>
            </a:r>
            <a:r>
              <a:rPr sz="3200" spc="-5" dirty="0">
                <a:latin typeface="Times New Roman"/>
                <a:cs typeface="Times New Roman"/>
              </a:rPr>
              <a:t>имеет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заданную </a:t>
            </a:r>
            <a:r>
              <a:rPr sz="3200" spc="-40" dirty="0">
                <a:latin typeface="Times New Roman"/>
                <a:cs typeface="Times New Roman"/>
              </a:rPr>
              <a:t>величину, 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является пара дуг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окружности</a:t>
            </a:r>
            <a:r>
              <a:rPr sz="3200" spc="-5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с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концами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30" dirty="0">
                <a:latin typeface="Times New Roman"/>
                <a:cs typeface="Times New Roman"/>
              </a:rPr>
              <a:t>точках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А	и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В.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323584" y="2547619"/>
            <a:ext cx="2242185" cy="1085850"/>
          </a:xfrm>
          <a:custGeom>
            <a:avLst/>
            <a:gdLst/>
            <a:ahLst/>
            <a:cxnLst/>
            <a:rect l="l" t="t" r="r" b="b"/>
            <a:pathLst>
              <a:path w="2242184" h="1085850">
                <a:moveTo>
                  <a:pt x="2180590" y="103251"/>
                </a:moveTo>
                <a:lnTo>
                  <a:pt x="48387" y="0"/>
                </a:lnTo>
                <a:lnTo>
                  <a:pt x="26543" y="453009"/>
                </a:lnTo>
                <a:lnTo>
                  <a:pt x="2158619" y="556260"/>
                </a:lnTo>
                <a:lnTo>
                  <a:pt x="2180590" y="103251"/>
                </a:lnTo>
                <a:close/>
              </a:path>
              <a:path w="2242184" h="1085850">
                <a:moveTo>
                  <a:pt x="2241804" y="667639"/>
                </a:moveTo>
                <a:lnTo>
                  <a:pt x="22860" y="546481"/>
                </a:lnTo>
                <a:lnTo>
                  <a:pt x="0" y="964565"/>
                </a:lnTo>
                <a:lnTo>
                  <a:pt x="2219071" y="1085723"/>
                </a:lnTo>
                <a:lnTo>
                  <a:pt x="2241804" y="6676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5730240" y="166115"/>
            <a:ext cx="3413760" cy="5811520"/>
            <a:chOff x="5730240" y="166115"/>
            <a:chExt cx="3413760" cy="5811520"/>
          </a:xfrm>
        </p:grpSpPr>
        <p:sp>
          <p:nvSpPr>
            <p:cNvPr id="14" name="object 14"/>
            <p:cNvSpPr/>
            <p:nvPr/>
          </p:nvSpPr>
          <p:spPr>
            <a:xfrm>
              <a:off x="5759196" y="195071"/>
              <a:ext cx="3355975" cy="5753100"/>
            </a:xfrm>
            <a:custGeom>
              <a:avLst/>
              <a:gdLst/>
              <a:ahLst/>
              <a:cxnLst/>
              <a:rect l="l" t="t" r="r" b="b"/>
              <a:pathLst>
                <a:path w="3355975" h="5753100">
                  <a:moveTo>
                    <a:pt x="0" y="4095750"/>
                  </a:moveTo>
                  <a:lnTo>
                    <a:pt x="699" y="4046885"/>
                  </a:lnTo>
                  <a:lnTo>
                    <a:pt x="2785" y="3998372"/>
                  </a:lnTo>
                  <a:lnTo>
                    <a:pt x="6237" y="3950228"/>
                  </a:lnTo>
                  <a:lnTo>
                    <a:pt x="11038" y="3902475"/>
                  </a:lnTo>
                  <a:lnTo>
                    <a:pt x="17166" y="3855131"/>
                  </a:lnTo>
                  <a:lnTo>
                    <a:pt x="24605" y="3808215"/>
                  </a:lnTo>
                  <a:lnTo>
                    <a:pt x="33333" y="3761747"/>
                  </a:lnTo>
                  <a:lnTo>
                    <a:pt x="43331" y="3715747"/>
                  </a:lnTo>
                  <a:lnTo>
                    <a:pt x="54582" y="3670234"/>
                  </a:lnTo>
                  <a:lnTo>
                    <a:pt x="67064" y="3625227"/>
                  </a:lnTo>
                  <a:lnTo>
                    <a:pt x="80760" y="3580746"/>
                  </a:lnTo>
                  <a:lnTo>
                    <a:pt x="95649" y="3536810"/>
                  </a:lnTo>
                  <a:lnTo>
                    <a:pt x="111713" y="3493438"/>
                  </a:lnTo>
                  <a:lnTo>
                    <a:pt x="128932" y="3450651"/>
                  </a:lnTo>
                  <a:lnTo>
                    <a:pt x="147288" y="3408467"/>
                  </a:lnTo>
                  <a:lnTo>
                    <a:pt x="166760" y="3366906"/>
                  </a:lnTo>
                  <a:lnTo>
                    <a:pt x="187330" y="3325988"/>
                  </a:lnTo>
                  <a:lnTo>
                    <a:pt x="208978" y="3285732"/>
                  </a:lnTo>
                  <a:lnTo>
                    <a:pt x="231685" y="3246156"/>
                  </a:lnTo>
                  <a:lnTo>
                    <a:pt x="255432" y="3207282"/>
                  </a:lnTo>
                  <a:lnTo>
                    <a:pt x="280200" y="3169127"/>
                  </a:lnTo>
                  <a:lnTo>
                    <a:pt x="305969" y="3131712"/>
                  </a:lnTo>
                  <a:lnTo>
                    <a:pt x="332720" y="3095056"/>
                  </a:lnTo>
                  <a:lnTo>
                    <a:pt x="360434" y="3059178"/>
                  </a:lnTo>
                  <a:lnTo>
                    <a:pt x="389092" y="3024099"/>
                  </a:lnTo>
                  <a:lnTo>
                    <a:pt x="418675" y="2989836"/>
                  </a:lnTo>
                  <a:lnTo>
                    <a:pt x="449162" y="2956411"/>
                  </a:lnTo>
                  <a:lnTo>
                    <a:pt x="480536" y="2923841"/>
                  </a:lnTo>
                  <a:lnTo>
                    <a:pt x="512776" y="2892147"/>
                  </a:lnTo>
                  <a:lnTo>
                    <a:pt x="545864" y="2861348"/>
                  </a:lnTo>
                  <a:lnTo>
                    <a:pt x="579780" y="2831464"/>
                  </a:lnTo>
                  <a:lnTo>
                    <a:pt x="614505" y="2802513"/>
                  </a:lnTo>
                  <a:lnTo>
                    <a:pt x="650020" y="2774516"/>
                  </a:lnTo>
                  <a:lnTo>
                    <a:pt x="686305" y="2747492"/>
                  </a:lnTo>
                  <a:lnTo>
                    <a:pt x="723341" y="2721459"/>
                  </a:lnTo>
                  <a:lnTo>
                    <a:pt x="761110" y="2696439"/>
                  </a:lnTo>
                  <a:lnTo>
                    <a:pt x="799591" y="2672449"/>
                  </a:lnTo>
                  <a:lnTo>
                    <a:pt x="838767" y="2649510"/>
                  </a:lnTo>
                  <a:lnTo>
                    <a:pt x="878616" y="2627641"/>
                  </a:lnTo>
                  <a:lnTo>
                    <a:pt x="919120" y="2606861"/>
                  </a:lnTo>
                  <a:lnTo>
                    <a:pt x="960261" y="2587191"/>
                  </a:lnTo>
                  <a:lnTo>
                    <a:pt x="1002018" y="2568648"/>
                  </a:lnTo>
                  <a:lnTo>
                    <a:pt x="1044372" y="2551253"/>
                  </a:lnTo>
                  <a:lnTo>
                    <a:pt x="1087304" y="2535025"/>
                  </a:lnTo>
                  <a:lnTo>
                    <a:pt x="1130796" y="2519984"/>
                  </a:lnTo>
                  <a:lnTo>
                    <a:pt x="1174827" y="2506148"/>
                  </a:lnTo>
                  <a:lnTo>
                    <a:pt x="1219378" y="2493538"/>
                  </a:lnTo>
                  <a:lnTo>
                    <a:pt x="1264431" y="2482173"/>
                  </a:lnTo>
                  <a:lnTo>
                    <a:pt x="1309965" y="2472073"/>
                  </a:lnTo>
                  <a:lnTo>
                    <a:pt x="1355963" y="2463256"/>
                  </a:lnTo>
                  <a:lnTo>
                    <a:pt x="1402403" y="2455742"/>
                  </a:lnTo>
                  <a:lnTo>
                    <a:pt x="1449268" y="2449550"/>
                  </a:lnTo>
                  <a:lnTo>
                    <a:pt x="1496538" y="2444701"/>
                  </a:lnTo>
                  <a:lnTo>
                    <a:pt x="1544194" y="2441213"/>
                  </a:lnTo>
                  <a:lnTo>
                    <a:pt x="1592216" y="2439106"/>
                  </a:lnTo>
                  <a:lnTo>
                    <a:pt x="1640585" y="2438400"/>
                  </a:lnTo>
                  <a:lnTo>
                    <a:pt x="1688955" y="2439106"/>
                  </a:lnTo>
                  <a:lnTo>
                    <a:pt x="1736977" y="2441213"/>
                  </a:lnTo>
                  <a:lnTo>
                    <a:pt x="1784633" y="2444701"/>
                  </a:lnTo>
                  <a:lnTo>
                    <a:pt x="1831903" y="2449550"/>
                  </a:lnTo>
                  <a:lnTo>
                    <a:pt x="1878768" y="2455742"/>
                  </a:lnTo>
                  <a:lnTo>
                    <a:pt x="1925208" y="2463256"/>
                  </a:lnTo>
                  <a:lnTo>
                    <a:pt x="1971206" y="2472073"/>
                  </a:lnTo>
                  <a:lnTo>
                    <a:pt x="2016740" y="2482173"/>
                  </a:lnTo>
                  <a:lnTo>
                    <a:pt x="2061793" y="2493538"/>
                  </a:lnTo>
                  <a:lnTo>
                    <a:pt x="2106344" y="2506148"/>
                  </a:lnTo>
                  <a:lnTo>
                    <a:pt x="2150375" y="2519984"/>
                  </a:lnTo>
                  <a:lnTo>
                    <a:pt x="2193867" y="2535025"/>
                  </a:lnTo>
                  <a:lnTo>
                    <a:pt x="2236799" y="2551253"/>
                  </a:lnTo>
                  <a:lnTo>
                    <a:pt x="2279153" y="2568648"/>
                  </a:lnTo>
                  <a:lnTo>
                    <a:pt x="2320910" y="2587191"/>
                  </a:lnTo>
                  <a:lnTo>
                    <a:pt x="2362051" y="2606861"/>
                  </a:lnTo>
                  <a:lnTo>
                    <a:pt x="2402555" y="2627641"/>
                  </a:lnTo>
                  <a:lnTo>
                    <a:pt x="2442404" y="2649510"/>
                  </a:lnTo>
                  <a:lnTo>
                    <a:pt x="2481580" y="2672449"/>
                  </a:lnTo>
                  <a:lnTo>
                    <a:pt x="2520061" y="2696439"/>
                  </a:lnTo>
                  <a:lnTo>
                    <a:pt x="2557830" y="2721459"/>
                  </a:lnTo>
                  <a:lnTo>
                    <a:pt x="2594866" y="2747492"/>
                  </a:lnTo>
                  <a:lnTo>
                    <a:pt x="2631151" y="2774516"/>
                  </a:lnTo>
                  <a:lnTo>
                    <a:pt x="2666666" y="2802513"/>
                  </a:lnTo>
                  <a:lnTo>
                    <a:pt x="2701391" y="2831464"/>
                  </a:lnTo>
                  <a:lnTo>
                    <a:pt x="2735307" y="2861348"/>
                  </a:lnTo>
                  <a:lnTo>
                    <a:pt x="2768395" y="2892147"/>
                  </a:lnTo>
                  <a:lnTo>
                    <a:pt x="2800635" y="2923841"/>
                  </a:lnTo>
                  <a:lnTo>
                    <a:pt x="2832009" y="2956411"/>
                  </a:lnTo>
                  <a:lnTo>
                    <a:pt x="2862496" y="2989836"/>
                  </a:lnTo>
                  <a:lnTo>
                    <a:pt x="2892079" y="3024099"/>
                  </a:lnTo>
                  <a:lnTo>
                    <a:pt x="2920737" y="3059178"/>
                  </a:lnTo>
                  <a:lnTo>
                    <a:pt x="2948451" y="3095056"/>
                  </a:lnTo>
                  <a:lnTo>
                    <a:pt x="2975202" y="3131712"/>
                  </a:lnTo>
                  <a:lnTo>
                    <a:pt x="3000971" y="3169127"/>
                  </a:lnTo>
                  <a:lnTo>
                    <a:pt x="3025739" y="3207282"/>
                  </a:lnTo>
                  <a:lnTo>
                    <a:pt x="3049486" y="3246156"/>
                  </a:lnTo>
                  <a:lnTo>
                    <a:pt x="3072193" y="3285732"/>
                  </a:lnTo>
                  <a:lnTo>
                    <a:pt x="3093841" y="3325988"/>
                  </a:lnTo>
                  <a:lnTo>
                    <a:pt x="3114411" y="3366906"/>
                  </a:lnTo>
                  <a:lnTo>
                    <a:pt x="3133883" y="3408467"/>
                  </a:lnTo>
                  <a:lnTo>
                    <a:pt x="3152239" y="3450651"/>
                  </a:lnTo>
                  <a:lnTo>
                    <a:pt x="3169458" y="3493438"/>
                  </a:lnTo>
                  <a:lnTo>
                    <a:pt x="3185522" y="3536810"/>
                  </a:lnTo>
                  <a:lnTo>
                    <a:pt x="3200411" y="3580746"/>
                  </a:lnTo>
                  <a:lnTo>
                    <a:pt x="3214107" y="3625227"/>
                  </a:lnTo>
                  <a:lnTo>
                    <a:pt x="3226589" y="3670234"/>
                  </a:lnTo>
                  <a:lnTo>
                    <a:pt x="3237840" y="3715747"/>
                  </a:lnTo>
                  <a:lnTo>
                    <a:pt x="3247838" y="3761747"/>
                  </a:lnTo>
                  <a:lnTo>
                    <a:pt x="3256566" y="3808215"/>
                  </a:lnTo>
                  <a:lnTo>
                    <a:pt x="3264005" y="3855131"/>
                  </a:lnTo>
                  <a:lnTo>
                    <a:pt x="3270133" y="3902475"/>
                  </a:lnTo>
                  <a:lnTo>
                    <a:pt x="3274934" y="3950228"/>
                  </a:lnTo>
                  <a:lnTo>
                    <a:pt x="3278386" y="3998372"/>
                  </a:lnTo>
                  <a:lnTo>
                    <a:pt x="3280472" y="4046885"/>
                  </a:lnTo>
                  <a:lnTo>
                    <a:pt x="3281172" y="4095750"/>
                  </a:lnTo>
                  <a:lnTo>
                    <a:pt x="3280472" y="4144614"/>
                  </a:lnTo>
                  <a:lnTo>
                    <a:pt x="3278386" y="4193127"/>
                  </a:lnTo>
                  <a:lnTo>
                    <a:pt x="3274934" y="4241271"/>
                  </a:lnTo>
                  <a:lnTo>
                    <a:pt x="3270133" y="4289024"/>
                  </a:lnTo>
                  <a:lnTo>
                    <a:pt x="3264005" y="4336368"/>
                  </a:lnTo>
                  <a:lnTo>
                    <a:pt x="3256566" y="4383284"/>
                  </a:lnTo>
                  <a:lnTo>
                    <a:pt x="3247838" y="4429752"/>
                  </a:lnTo>
                  <a:lnTo>
                    <a:pt x="3237840" y="4475752"/>
                  </a:lnTo>
                  <a:lnTo>
                    <a:pt x="3226589" y="4521265"/>
                  </a:lnTo>
                  <a:lnTo>
                    <a:pt x="3214107" y="4566272"/>
                  </a:lnTo>
                  <a:lnTo>
                    <a:pt x="3200411" y="4610753"/>
                  </a:lnTo>
                  <a:lnTo>
                    <a:pt x="3185522" y="4654689"/>
                  </a:lnTo>
                  <a:lnTo>
                    <a:pt x="3169458" y="4698061"/>
                  </a:lnTo>
                  <a:lnTo>
                    <a:pt x="3152239" y="4740848"/>
                  </a:lnTo>
                  <a:lnTo>
                    <a:pt x="3133883" y="4783032"/>
                  </a:lnTo>
                  <a:lnTo>
                    <a:pt x="3114411" y="4824593"/>
                  </a:lnTo>
                  <a:lnTo>
                    <a:pt x="3093841" y="4865511"/>
                  </a:lnTo>
                  <a:lnTo>
                    <a:pt x="3072193" y="4905767"/>
                  </a:lnTo>
                  <a:lnTo>
                    <a:pt x="3049486" y="4945343"/>
                  </a:lnTo>
                  <a:lnTo>
                    <a:pt x="3025739" y="4984217"/>
                  </a:lnTo>
                  <a:lnTo>
                    <a:pt x="3000971" y="5022372"/>
                  </a:lnTo>
                  <a:lnTo>
                    <a:pt x="2975202" y="5059787"/>
                  </a:lnTo>
                  <a:lnTo>
                    <a:pt x="2948451" y="5096443"/>
                  </a:lnTo>
                  <a:lnTo>
                    <a:pt x="2920737" y="5132321"/>
                  </a:lnTo>
                  <a:lnTo>
                    <a:pt x="2892079" y="5167400"/>
                  </a:lnTo>
                  <a:lnTo>
                    <a:pt x="2862496" y="5201663"/>
                  </a:lnTo>
                  <a:lnTo>
                    <a:pt x="2832009" y="5235088"/>
                  </a:lnTo>
                  <a:lnTo>
                    <a:pt x="2800635" y="5267658"/>
                  </a:lnTo>
                  <a:lnTo>
                    <a:pt x="2768395" y="5299352"/>
                  </a:lnTo>
                  <a:lnTo>
                    <a:pt x="2735307" y="5330151"/>
                  </a:lnTo>
                  <a:lnTo>
                    <a:pt x="2701391" y="5360035"/>
                  </a:lnTo>
                  <a:lnTo>
                    <a:pt x="2666666" y="5388986"/>
                  </a:lnTo>
                  <a:lnTo>
                    <a:pt x="2631151" y="5416983"/>
                  </a:lnTo>
                  <a:lnTo>
                    <a:pt x="2594866" y="5444007"/>
                  </a:lnTo>
                  <a:lnTo>
                    <a:pt x="2557830" y="5470040"/>
                  </a:lnTo>
                  <a:lnTo>
                    <a:pt x="2520061" y="5495060"/>
                  </a:lnTo>
                  <a:lnTo>
                    <a:pt x="2481580" y="5519050"/>
                  </a:lnTo>
                  <a:lnTo>
                    <a:pt x="2442404" y="5541989"/>
                  </a:lnTo>
                  <a:lnTo>
                    <a:pt x="2402555" y="5563858"/>
                  </a:lnTo>
                  <a:lnTo>
                    <a:pt x="2362051" y="5584638"/>
                  </a:lnTo>
                  <a:lnTo>
                    <a:pt x="2320910" y="5604308"/>
                  </a:lnTo>
                  <a:lnTo>
                    <a:pt x="2279153" y="5622851"/>
                  </a:lnTo>
                  <a:lnTo>
                    <a:pt x="2236799" y="5640246"/>
                  </a:lnTo>
                  <a:lnTo>
                    <a:pt x="2193867" y="5656474"/>
                  </a:lnTo>
                  <a:lnTo>
                    <a:pt x="2150375" y="5671515"/>
                  </a:lnTo>
                  <a:lnTo>
                    <a:pt x="2106344" y="5685351"/>
                  </a:lnTo>
                  <a:lnTo>
                    <a:pt x="2061793" y="5697961"/>
                  </a:lnTo>
                  <a:lnTo>
                    <a:pt x="2016740" y="5709326"/>
                  </a:lnTo>
                  <a:lnTo>
                    <a:pt x="1971206" y="5719426"/>
                  </a:lnTo>
                  <a:lnTo>
                    <a:pt x="1925208" y="5728243"/>
                  </a:lnTo>
                  <a:lnTo>
                    <a:pt x="1878768" y="5735757"/>
                  </a:lnTo>
                  <a:lnTo>
                    <a:pt x="1831903" y="5741949"/>
                  </a:lnTo>
                  <a:lnTo>
                    <a:pt x="1784633" y="5746798"/>
                  </a:lnTo>
                  <a:lnTo>
                    <a:pt x="1736977" y="5750286"/>
                  </a:lnTo>
                  <a:lnTo>
                    <a:pt x="1688955" y="5752393"/>
                  </a:lnTo>
                  <a:lnTo>
                    <a:pt x="1640585" y="5753100"/>
                  </a:lnTo>
                  <a:lnTo>
                    <a:pt x="1592216" y="5752393"/>
                  </a:lnTo>
                  <a:lnTo>
                    <a:pt x="1544194" y="5750286"/>
                  </a:lnTo>
                  <a:lnTo>
                    <a:pt x="1496538" y="5746798"/>
                  </a:lnTo>
                  <a:lnTo>
                    <a:pt x="1449268" y="5741949"/>
                  </a:lnTo>
                  <a:lnTo>
                    <a:pt x="1402403" y="5735757"/>
                  </a:lnTo>
                  <a:lnTo>
                    <a:pt x="1355963" y="5728243"/>
                  </a:lnTo>
                  <a:lnTo>
                    <a:pt x="1309965" y="5719426"/>
                  </a:lnTo>
                  <a:lnTo>
                    <a:pt x="1264431" y="5709326"/>
                  </a:lnTo>
                  <a:lnTo>
                    <a:pt x="1219378" y="5697961"/>
                  </a:lnTo>
                  <a:lnTo>
                    <a:pt x="1174827" y="5685351"/>
                  </a:lnTo>
                  <a:lnTo>
                    <a:pt x="1130796" y="5671515"/>
                  </a:lnTo>
                  <a:lnTo>
                    <a:pt x="1087304" y="5656474"/>
                  </a:lnTo>
                  <a:lnTo>
                    <a:pt x="1044372" y="5640246"/>
                  </a:lnTo>
                  <a:lnTo>
                    <a:pt x="1002018" y="5622851"/>
                  </a:lnTo>
                  <a:lnTo>
                    <a:pt x="960261" y="5604308"/>
                  </a:lnTo>
                  <a:lnTo>
                    <a:pt x="919120" y="5584638"/>
                  </a:lnTo>
                  <a:lnTo>
                    <a:pt x="878616" y="5563858"/>
                  </a:lnTo>
                  <a:lnTo>
                    <a:pt x="838767" y="5541989"/>
                  </a:lnTo>
                  <a:lnTo>
                    <a:pt x="799591" y="5519050"/>
                  </a:lnTo>
                  <a:lnTo>
                    <a:pt x="761110" y="5495060"/>
                  </a:lnTo>
                  <a:lnTo>
                    <a:pt x="723341" y="5470040"/>
                  </a:lnTo>
                  <a:lnTo>
                    <a:pt x="686305" y="5444007"/>
                  </a:lnTo>
                  <a:lnTo>
                    <a:pt x="650020" y="5416983"/>
                  </a:lnTo>
                  <a:lnTo>
                    <a:pt x="614505" y="5388986"/>
                  </a:lnTo>
                  <a:lnTo>
                    <a:pt x="579780" y="5360035"/>
                  </a:lnTo>
                  <a:lnTo>
                    <a:pt x="545864" y="5330151"/>
                  </a:lnTo>
                  <a:lnTo>
                    <a:pt x="512776" y="5299352"/>
                  </a:lnTo>
                  <a:lnTo>
                    <a:pt x="480536" y="5267658"/>
                  </a:lnTo>
                  <a:lnTo>
                    <a:pt x="449162" y="5235088"/>
                  </a:lnTo>
                  <a:lnTo>
                    <a:pt x="418675" y="5201663"/>
                  </a:lnTo>
                  <a:lnTo>
                    <a:pt x="389092" y="5167400"/>
                  </a:lnTo>
                  <a:lnTo>
                    <a:pt x="360434" y="5132321"/>
                  </a:lnTo>
                  <a:lnTo>
                    <a:pt x="332720" y="5096443"/>
                  </a:lnTo>
                  <a:lnTo>
                    <a:pt x="305969" y="5059787"/>
                  </a:lnTo>
                  <a:lnTo>
                    <a:pt x="280200" y="5022372"/>
                  </a:lnTo>
                  <a:lnTo>
                    <a:pt x="255432" y="4984217"/>
                  </a:lnTo>
                  <a:lnTo>
                    <a:pt x="231685" y="4945343"/>
                  </a:lnTo>
                  <a:lnTo>
                    <a:pt x="208978" y="4905767"/>
                  </a:lnTo>
                  <a:lnTo>
                    <a:pt x="187330" y="4865511"/>
                  </a:lnTo>
                  <a:lnTo>
                    <a:pt x="166760" y="4824593"/>
                  </a:lnTo>
                  <a:lnTo>
                    <a:pt x="147288" y="4783032"/>
                  </a:lnTo>
                  <a:lnTo>
                    <a:pt x="128932" y="4740848"/>
                  </a:lnTo>
                  <a:lnTo>
                    <a:pt x="111713" y="4698061"/>
                  </a:lnTo>
                  <a:lnTo>
                    <a:pt x="95649" y="4654689"/>
                  </a:lnTo>
                  <a:lnTo>
                    <a:pt x="80760" y="4610753"/>
                  </a:lnTo>
                  <a:lnTo>
                    <a:pt x="67064" y="4566272"/>
                  </a:lnTo>
                  <a:lnTo>
                    <a:pt x="54582" y="4521265"/>
                  </a:lnTo>
                  <a:lnTo>
                    <a:pt x="43331" y="4475752"/>
                  </a:lnTo>
                  <a:lnTo>
                    <a:pt x="33333" y="4429752"/>
                  </a:lnTo>
                  <a:lnTo>
                    <a:pt x="24605" y="4383284"/>
                  </a:lnTo>
                  <a:lnTo>
                    <a:pt x="17166" y="4336368"/>
                  </a:lnTo>
                  <a:lnTo>
                    <a:pt x="11038" y="4289024"/>
                  </a:lnTo>
                  <a:lnTo>
                    <a:pt x="6237" y="4241271"/>
                  </a:lnTo>
                  <a:lnTo>
                    <a:pt x="2785" y="4193127"/>
                  </a:lnTo>
                  <a:lnTo>
                    <a:pt x="699" y="4144614"/>
                  </a:lnTo>
                  <a:lnTo>
                    <a:pt x="0" y="4095750"/>
                  </a:lnTo>
                  <a:close/>
                </a:path>
                <a:path w="3355975" h="5753100">
                  <a:moveTo>
                    <a:pt x="74675" y="1657350"/>
                  </a:moveTo>
                  <a:lnTo>
                    <a:pt x="75375" y="1608485"/>
                  </a:lnTo>
                  <a:lnTo>
                    <a:pt x="77461" y="1559972"/>
                  </a:lnTo>
                  <a:lnTo>
                    <a:pt x="80913" y="1511828"/>
                  </a:lnTo>
                  <a:lnTo>
                    <a:pt x="85714" y="1464075"/>
                  </a:lnTo>
                  <a:lnTo>
                    <a:pt x="91842" y="1416731"/>
                  </a:lnTo>
                  <a:lnTo>
                    <a:pt x="99281" y="1369815"/>
                  </a:lnTo>
                  <a:lnTo>
                    <a:pt x="108009" y="1323347"/>
                  </a:lnTo>
                  <a:lnTo>
                    <a:pt x="118007" y="1277347"/>
                  </a:lnTo>
                  <a:lnTo>
                    <a:pt x="129258" y="1231834"/>
                  </a:lnTo>
                  <a:lnTo>
                    <a:pt x="141740" y="1186827"/>
                  </a:lnTo>
                  <a:lnTo>
                    <a:pt x="155436" y="1142346"/>
                  </a:lnTo>
                  <a:lnTo>
                    <a:pt x="170325" y="1098410"/>
                  </a:lnTo>
                  <a:lnTo>
                    <a:pt x="186389" y="1055038"/>
                  </a:lnTo>
                  <a:lnTo>
                    <a:pt x="203608" y="1012251"/>
                  </a:lnTo>
                  <a:lnTo>
                    <a:pt x="221964" y="970067"/>
                  </a:lnTo>
                  <a:lnTo>
                    <a:pt x="241436" y="928506"/>
                  </a:lnTo>
                  <a:lnTo>
                    <a:pt x="262006" y="887588"/>
                  </a:lnTo>
                  <a:lnTo>
                    <a:pt x="283654" y="847332"/>
                  </a:lnTo>
                  <a:lnTo>
                    <a:pt x="306361" y="807756"/>
                  </a:lnTo>
                  <a:lnTo>
                    <a:pt x="330108" y="768882"/>
                  </a:lnTo>
                  <a:lnTo>
                    <a:pt x="354876" y="730727"/>
                  </a:lnTo>
                  <a:lnTo>
                    <a:pt x="380645" y="693312"/>
                  </a:lnTo>
                  <a:lnTo>
                    <a:pt x="407396" y="656656"/>
                  </a:lnTo>
                  <a:lnTo>
                    <a:pt x="435110" y="620778"/>
                  </a:lnTo>
                  <a:lnTo>
                    <a:pt x="463768" y="585699"/>
                  </a:lnTo>
                  <a:lnTo>
                    <a:pt x="493351" y="551436"/>
                  </a:lnTo>
                  <a:lnTo>
                    <a:pt x="523838" y="518011"/>
                  </a:lnTo>
                  <a:lnTo>
                    <a:pt x="555212" y="485441"/>
                  </a:lnTo>
                  <a:lnTo>
                    <a:pt x="587452" y="453747"/>
                  </a:lnTo>
                  <a:lnTo>
                    <a:pt x="620540" y="422948"/>
                  </a:lnTo>
                  <a:lnTo>
                    <a:pt x="654456" y="393064"/>
                  </a:lnTo>
                  <a:lnTo>
                    <a:pt x="689181" y="364113"/>
                  </a:lnTo>
                  <a:lnTo>
                    <a:pt x="724696" y="336116"/>
                  </a:lnTo>
                  <a:lnTo>
                    <a:pt x="760981" y="309092"/>
                  </a:lnTo>
                  <a:lnTo>
                    <a:pt x="798017" y="283059"/>
                  </a:lnTo>
                  <a:lnTo>
                    <a:pt x="835786" y="258039"/>
                  </a:lnTo>
                  <a:lnTo>
                    <a:pt x="874267" y="234049"/>
                  </a:lnTo>
                  <a:lnTo>
                    <a:pt x="913443" y="211110"/>
                  </a:lnTo>
                  <a:lnTo>
                    <a:pt x="953292" y="189241"/>
                  </a:lnTo>
                  <a:lnTo>
                    <a:pt x="993796" y="168461"/>
                  </a:lnTo>
                  <a:lnTo>
                    <a:pt x="1034937" y="148791"/>
                  </a:lnTo>
                  <a:lnTo>
                    <a:pt x="1076694" y="130248"/>
                  </a:lnTo>
                  <a:lnTo>
                    <a:pt x="1119048" y="112853"/>
                  </a:lnTo>
                  <a:lnTo>
                    <a:pt x="1161980" y="96625"/>
                  </a:lnTo>
                  <a:lnTo>
                    <a:pt x="1205472" y="81584"/>
                  </a:lnTo>
                  <a:lnTo>
                    <a:pt x="1249503" y="67748"/>
                  </a:lnTo>
                  <a:lnTo>
                    <a:pt x="1294054" y="55138"/>
                  </a:lnTo>
                  <a:lnTo>
                    <a:pt x="1339107" y="43773"/>
                  </a:lnTo>
                  <a:lnTo>
                    <a:pt x="1384641" y="33673"/>
                  </a:lnTo>
                  <a:lnTo>
                    <a:pt x="1430639" y="24856"/>
                  </a:lnTo>
                  <a:lnTo>
                    <a:pt x="1477079" y="17342"/>
                  </a:lnTo>
                  <a:lnTo>
                    <a:pt x="1523944" y="11150"/>
                  </a:lnTo>
                  <a:lnTo>
                    <a:pt x="1571214" y="6301"/>
                  </a:lnTo>
                  <a:lnTo>
                    <a:pt x="1618870" y="2813"/>
                  </a:lnTo>
                  <a:lnTo>
                    <a:pt x="1666892" y="706"/>
                  </a:lnTo>
                  <a:lnTo>
                    <a:pt x="1715261" y="0"/>
                  </a:lnTo>
                  <a:lnTo>
                    <a:pt x="1763631" y="706"/>
                  </a:lnTo>
                  <a:lnTo>
                    <a:pt x="1811653" y="2813"/>
                  </a:lnTo>
                  <a:lnTo>
                    <a:pt x="1859309" y="6301"/>
                  </a:lnTo>
                  <a:lnTo>
                    <a:pt x="1906579" y="11150"/>
                  </a:lnTo>
                  <a:lnTo>
                    <a:pt x="1953444" y="17342"/>
                  </a:lnTo>
                  <a:lnTo>
                    <a:pt x="1999884" y="24856"/>
                  </a:lnTo>
                  <a:lnTo>
                    <a:pt x="2045882" y="33673"/>
                  </a:lnTo>
                  <a:lnTo>
                    <a:pt x="2091416" y="43773"/>
                  </a:lnTo>
                  <a:lnTo>
                    <a:pt x="2136469" y="55138"/>
                  </a:lnTo>
                  <a:lnTo>
                    <a:pt x="2181020" y="67748"/>
                  </a:lnTo>
                  <a:lnTo>
                    <a:pt x="2225051" y="81584"/>
                  </a:lnTo>
                  <a:lnTo>
                    <a:pt x="2268543" y="96625"/>
                  </a:lnTo>
                  <a:lnTo>
                    <a:pt x="2311475" y="112853"/>
                  </a:lnTo>
                  <a:lnTo>
                    <a:pt x="2353829" y="130248"/>
                  </a:lnTo>
                  <a:lnTo>
                    <a:pt x="2395586" y="148791"/>
                  </a:lnTo>
                  <a:lnTo>
                    <a:pt x="2436727" y="168461"/>
                  </a:lnTo>
                  <a:lnTo>
                    <a:pt x="2477231" y="189241"/>
                  </a:lnTo>
                  <a:lnTo>
                    <a:pt x="2517080" y="211110"/>
                  </a:lnTo>
                  <a:lnTo>
                    <a:pt x="2556256" y="234049"/>
                  </a:lnTo>
                  <a:lnTo>
                    <a:pt x="2594737" y="258039"/>
                  </a:lnTo>
                  <a:lnTo>
                    <a:pt x="2632506" y="283059"/>
                  </a:lnTo>
                  <a:lnTo>
                    <a:pt x="2669542" y="309092"/>
                  </a:lnTo>
                  <a:lnTo>
                    <a:pt x="2705827" y="336116"/>
                  </a:lnTo>
                  <a:lnTo>
                    <a:pt x="2741342" y="364113"/>
                  </a:lnTo>
                  <a:lnTo>
                    <a:pt x="2776067" y="393064"/>
                  </a:lnTo>
                  <a:lnTo>
                    <a:pt x="2809983" y="422948"/>
                  </a:lnTo>
                  <a:lnTo>
                    <a:pt x="2843071" y="453747"/>
                  </a:lnTo>
                  <a:lnTo>
                    <a:pt x="2875311" y="485441"/>
                  </a:lnTo>
                  <a:lnTo>
                    <a:pt x="2906685" y="518011"/>
                  </a:lnTo>
                  <a:lnTo>
                    <a:pt x="2937172" y="551436"/>
                  </a:lnTo>
                  <a:lnTo>
                    <a:pt x="2966755" y="585699"/>
                  </a:lnTo>
                  <a:lnTo>
                    <a:pt x="2995413" y="620778"/>
                  </a:lnTo>
                  <a:lnTo>
                    <a:pt x="3023127" y="656656"/>
                  </a:lnTo>
                  <a:lnTo>
                    <a:pt x="3049878" y="693312"/>
                  </a:lnTo>
                  <a:lnTo>
                    <a:pt x="3075647" y="730727"/>
                  </a:lnTo>
                  <a:lnTo>
                    <a:pt x="3100415" y="768882"/>
                  </a:lnTo>
                  <a:lnTo>
                    <a:pt x="3124162" y="807756"/>
                  </a:lnTo>
                  <a:lnTo>
                    <a:pt x="3146869" y="847332"/>
                  </a:lnTo>
                  <a:lnTo>
                    <a:pt x="3168517" y="887588"/>
                  </a:lnTo>
                  <a:lnTo>
                    <a:pt x="3189087" y="928506"/>
                  </a:lnTo>
                  <a:lnTo>
                    <a:pt x="3208559" y="970067"/>
                  </a:lnTo>
                  <a:lnTo>
                    <a:pt x="3226915" y="1012251"/>
                  </a:lnTo>
                  <a:lnTo>
                    <a:pt x="3244134" y="1055038"/>
                  </a:lnTo>
                  <a:lnTo>
                    <a:pt x="3260198" y="1098410"/>
                  </a:lnTo>
                  <a:lnTo>
                    <a:pt x="3275087" y="1142346"/>
                  </a:lnTo>
                  <a:lnTo>
                    <a:pt x="3288783" y="1186827"/>
                  </a:lnTo>
                  <a:lnTo>
                    <a:pt x="3301265" y="1231834"/>
                  </a:lnTo>
                  <a:lnTo>
                    <a:pt x="3312516" y="1277347"/>
                  </a:lnTo>
                  <a:lnTo>
                    <a:pt x="3322514" y="1323347"/>
                  </a:lnTo>
                  <a:lnTo>
                    <a:pt x="3331242" y="1369815"/>
                  </a:lnTo>
                  <a:lnTo>
                    <a:pt x="3338681" y="1416731"/>
                  </a:lnTo>
                  <a:lnTo>
                    <a:pt x="3344809" y="1464075"/>
                  </a:lnTo>
                  <a:lnTo>
                    <a:pt x="3349610" y="1511828"/>
                  </a:lnTo>
                  <a:lnTo>
                    <a:pt x="3353062" y="1559972"/>
                  </a:lnTo>
                  <a:lnTo>
                    <a:pt x="3355148" y="1608485"/>
                  </a:lnTo>
                  <a:lnTo>
                    <a:pt x="3355848" y="1657350"/>
                  </a:lnTo>
                  <a:lnTo>
                    <a:pt x="3355148" y="1706214"/>
                  </a:lnTo>
                  <a:lnTo>
                    <a:pt x="3353062" y="1754727"/>
                  </a:lnTo>
                  <a:lnTo>
                    <a:pt x="3349610" y="1802871"/>
                  </a:lnTo>
                  <a:lnTo>
                    <a:pt x="3344809" y="1850624"/>
                  </a:lnTo>
                  <a:lnTo>
                    <a:pt x="3338681" y="1897968"/>
                  </a:lnTo>
                  <a:lnTo>
                    <a:pt x="3331242" y="1944884"/>
                  </a:lnTo>
                  <a:lnTo>
                    <a:pt x="3322514" y="1991352"/>
                  </a:lnTo>
                  <a:lnTo>
                    <a:pt x="3312516" y="2037352"/>
                  </a:lnTo>
                  <a:lnTo>
                    <a:pt x="3301265" y="2082865"/>
                  </a:lnTo>
                  <a:lnTo>
                    <a:pt x="3288783" y="2127872"/>
                  </a:lnTo>
                  <a:lnTo>
                    <a:pt x="3275087" y="2172353"/>
                  </a:lnTo>
                  <a:lnTo>
                    <a:pt x="3260198" y="2216289"/>
                  </a:lnTo>
                  <a:lnTo>
                    <a:pt x="3244134" y="2259661"/>
                  </a:lnTo>
                  <a:lnTo>
                    <a:pt x="3226915" y="2302448"/>
                  </a:lnTo>
                  <a:lnTo>
                    <a:pt x="3208559" y="2344632"/>
                  </a:lnTo>
                  <a:lnTo>
                    <a:pt x="3189087" y="2386193"/>
                  </a:lnTo>
                  <a:lnTo>
                    <a:pt x="3168517" y="2427111"/>
                  </a:lnTo>
                  <a:lnTo>
                    <a:pt x="3146869" y="2467367"/>
                  </a:lnTo>
                  <a:lnTo>
                    <a:pt x="3124162" y="2506943"/>
                  </a:lnTo>
                  <a:lnTo>
                    <a:pt x="3100415" y="2545817"/>
                  </a:lnTo>
                  <a:lnTo>
                    <a:pt x="3075647" y="2583972"/>
                  </a:lnTo>
                  <a:lnTo>
                    <a:pt x="3049878" y="2621387"/>
                  </a:lnTo>
                  <a:lnTo>
                    <a:pt x="3023127" y="2658043"/>
                  </a:lnTo>
                  <a:lnTo>
                    <a:pt x="2995413" y="2693921"/>
                  </a:lnTo>
                  <a:lnTo>
                    <a:pt x="2966755" y="2729000"/>
                  </a:lnTo>
                  <a:lnTo>
                    <a:pt x="2937172" y="2763263"/>
                  </a:lnTo>
                  <a:lnTo>
                    <a:pt x="2906685" y="2796688"/>
                  </a:lnTo>
                  <a:lnTo>
                    <a:pt x="2875311" y="2829258"/>
                  </a:lnTo>
                  <a:lnTo>
                    <a:pt x="2843071" y="2860952"/>
                  </a:lnTo>
                  <a:lnTo>
                    <a:pt x="2809983" y="2891751"/>
                  </a:lnTo>
                  <a:lnTo>
                    <a:pt x="2776067" y="2921635"/>
                  </a:lnTo>
                  <a:lnTo>
                    <a:pt x="2741342" y="2950586"/>
                  </a:lnTo>
                  <a:lnTo>
                    <a:pt x="2705827" y="2978583"/>
                  </a:lnTo>
                  <a:lnTo>
                    <a:pt x="2669542" y="3005607"/>
                  </a:lnTo>
                  <a:lnTo>
                    <a:pt x="2632506" y="3031640"/>
                  </a:lnTo>
                  <a:lnTo>
                    <a:pt x="2594737" y="3056660"/>
                  </a:lnTo>
                  <a:lnTo>
                    <a:pt x="2556256" y="3080650"/>
                  </a:lnTo>
                  <a:lnTo>
                    <a:pt x="2517080" y="3103589"/>
                  </a:lnTo>
                  <a:lnTo>
                    <a:pt x="2477231" y="3125458"/>
                  </a:lnTo>
                  <a:lnTo>
                    <a:pt x="2436727" y="3146238"/>
                  </a:lnTo>
                  <a:lnTo>
                    <a:pt x="2395586" y="3165908"/>
                  </a:lnTo>
                  <a:lnTo>
                    <a:pt x="2353829" y="3184451"/>
                  </a:lnTo>
                  <a:lnTo>
                    <a:pt x="2311475" y="3201846"/>
                  </a:lnTo>
                  <a:lnTo>
                    <a:pt x="2268543" y="3218074"/>
                  </a:lnTo>
                  <a:lnTo>
                    <a:pt x="2225051" y="3233115"/>
                  </a:lnTo>
                  <a:lnTo>
                    <a:pt x="2181020" y="3246951"/>
                  </a:lnTo>
                  <a:lnTo>
                    <a:pt x="2136469" y="3259561"/>
                  </a:lnTo>
                  <a:lnTo>
                    <a:pt x="2091416" y="3270926"/>
                  </a:lnTo>
                  <a:lnTo>
                    <a:pt x="2045882" y="3281026"/>
                  </a:lnTo>
                  <a:lnTo>
                    <a:pt x="1999884" y="3289843"/>
                  </a:lnTo>
                  <a:lnTo>
                    <a:pt x="1953444" y="3297357"/>
                  </a:lnTo>
                  <a:lnTo>
                    <a:pt x="1906579" y="3303549"/>
                  </a:lnTo>
                  <a:lnTo>
                    <a:pt x="1859309" y="3308398"/>
                  </a:lnTo>
                  <a:lnTo>
                    <a:pt x="1811653" y="3311886"/>
                  </a:lnTo>
                  <a:lnTo>
                    <a:pt x="1763631" y="3313993"/>
                  </a:lnTo>
                  <a:lnTo>
                    <a:pt x="1715261" y="3314700"/>
                  </a:lnTo>
                  <a:lnTo>
                    <a:pt x="1666892" y="3313993"/>
                  </a:lnTo>
                  <a:lnTo>
                    <a:pt x="1618870" y="3311886"/>
                  </a:lnTo>
                  <a:lnTo>
                    <a:pt x="1571214" y="3308398"/>
                  </a:lnTo>
                  <a:lnTo>
                    <a:pt x="1523944" y="3303549"/>
                  </a:lnTo>
                  <a:lnTo>
                    <a:pt x="1477079" y="3297357"/>
                  </a:lnTo>
                  <a:lnTo>
                    <a:pt x="1430639" y="3289843"/>
                  </a:lnTo>
                  <a:lnTo>
                    <a:pt x="1384641" y="3281026"/>
                  </a:lnTo>
                  <a:lnTo>
                    <a:pt x="1339107" y="3270926"/>
                  </a:lnTo>
                  <a:lnTo>
                    <a:pt x="1294054" y="3259561"/>
                  </a:lnTo>
                  <a:lnTo>
                    <a:pt x="1249503" y="3246951"/>
                  </a:lnTo>
                  <a:lnTo>
                    <a:pt x="1205472" y="3233115"/>
                  </a:lnTo>
                  <a:lnTo>
                    <a:pt x="1161980" y="3218074"/>
                  </a:lnTo>
                  <a:lnTo>
                    <a:pt x="1119048" y="3201846"/>
                  </a:lnTo>
                  <a:lnTo>
                    <a:pt x="1076694" y="3184451"/>
                  </a:lnTo>
                  <a:lnTo>
                    <a:pt x="1034937" y="3165908"/>
                  </a:lnTo>
                  <a:lnTo>
                    <a:pt x="993796" y="3146238"/>
                  </a:lnTo>
                  <a:lnTo>
                    <a:pt x="953292" y="3125458"/>
                  </a:lnTo>
                  <a:lnTo>
                    <a:pt x="913443" y="3103589"/>
                  </a:lnTo>
                  <a:lnTo>
                    <a:pt x="874267" y="3080650"/>
                  </a:lnTo>
                  <a:lnTo>
                    <a:pt x="835786" y="3056660"/>
                  </a:lnTo>
                  <a:lnTo>
                    <a:pt x="798017" y="3031640"/>
                  </a:lnTo>
                  <a:lnTo>
                    <a:pt x="760981" y="3005607"/>
                  </a:lnTo>
                  <a:lnTo>
                    <a:pt x="724696" y="2978583"/>
                  </a:lnTo>
                  <a:lnTo>
                    <a:pt x="689181" y="2950586"/>
                  </a:lnTo>
                  <a:lnTo>
                    <a:pt x="654456" y="2921635"/>
                  </a:lnTo>
                  <a:lnTo>
                    <a:pt x="620540" y="2891751"/>
                  </a:lnTo>
                  <a:lnTo>
                    <a:pt x="587452" y="2860952"/>
                  </a:lnTo>
                  <a:lnTo>
                    <a:pt x="555212" y="2829258"/>
                  </a:lnTo>
                  <a:lnTo>
                    <a:pt x="523838" y="2796688"/>
                  </a:lnTo>
                  <a:lnTo>
                    <a:pt x="493351" y="2763263"/>
                  </a:lnTo>
                  <a:lnTo>
                    <a:pt x="463768" y="2729000"/>
                  </a:lnTo>
                  <a:lnTo>
                    <a:pt x="435110" y="2693921"/>
                  </a:lnTo>
                  <a:lnTo>
                    <a:pt x="407396" y="2658043"/>
                  </a:lnTo>
                  <a:lnTo>
                    <a:pt x="380645" y="2621387"/>
                  </a:lnTo>
                  <a:lnTo>
                    <a:pt x="354876" y="2583972"/>
                  </a:lnTo>
                  <a:lnTo>
                    <a:pt x="330108" y="2545817"/>
                  </a:lnTo>
                  <a:lnTo>
                    <a:pt x="306361" y="2506943"/>
                  </a:lnTo>
                  <a:lnTo>
                    <a:pt x="283654" y="2467367"/>
                  </a:lnTo>
                  <a:lnTo>
                    <a:pt x="262006" y="2427111"/>
                  </a:lnTo>
                  <a:lnTo>
                    <a:pt x="241436" y="2386193"/>
                  </a:lnTo>
                  <a:lnTo>
                    <a:pt x="221964" y="2344632"/>
                  </a:lnTo>
                  <a:lnTo>
                    <a:pt x="203608" y="2302448"/>
                  </a:lnTo>
                  <a:lnTo>
                    <a:pt x="186389" y="2259661"/>
                  </a:lnTo>
                  <a:lnTo>
                    <a:pt x="170325" y="2216289"/>
                  </a:lnTo>
                  <a:lnTo>
                    <a:pt x="155436" y="2172353"/>
                  </a:lnTo>
                  <a:lnTo>
                    <a:pt x="141740" y="2127872"/>
                  </a:lnTo>
                  <a:lnTo>
                    <a:pt x="129258" y="2082865"/>
                  </a:lnTo>
                  <a:lnTo>
                    <a:pt x="118007" y="2037352"/>
                  </a:lnTo>
                  <a:lnTo>
                    <a:pt x="108009" y="1991352"/>
                  </a:lnTo>
                  <a:lnTo>
                    <a:pt x="99281" y="1944884"/>
                  </a:lnTo>
                  <a:lnTo>
                    <a:pt x="91842" y="1897968"/>
                  </a:lnTo>
                  <a:lnTo>
                    <a:pt x="85714" y="1850624"/>
                  </a:lnTo>
                  <a:lnTo>
                    <a:pt x="80913" y="1802871"/>
                  </a:lnTo>
                  <a:lnTo>
                    <a:pt x="77461" y="1754727"/>
                  </a:lnTo>
                  <a:lnTo>
                    <a:pt x="75375" y="1706214"/>
                  </a:lnTo>
                  <a:lnTo>
                    <a:pt x="74675" y="1657350"/>
                  </a:lnTo>
                  <a:close/>
                </a:path>
              </a:pathLst>
            </a:custGeom>
            <a:ln w="57912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749798" y="2959607"/>
              <a:ext cx="2804795" cy="2999740"/>
            </a:xfrm>
            <a:custGeom>
              <a:avLst/>
              <a:gdLst/>
              <a:ahLst/>
              <a:cxnLst/>
              <a:rect l="l" t="t" r="r" b="b"/>
              <a:pathLst>
                <a:path w="2804795" h="2999740">
                  <a:moveTo>
                    <a:pt x="2804287" y="230124"/>
                  </a:moveTo>
                  <a:lnTo>
                    <a:pt x="2646184" y="217792"/>
                  </a:lnTo>
                  <a:lnTo>
                    <a:pt x="2646184" y="347002"/>
                  </a:lnTo>
                  <a:lnTo>
                    <a:pt x="2632557" y="360248"/>
                  </a:lnTo>
                  <a:lnTo>
                    <a:pt x="2632557" y="481304"/>
                  </a:lnTo>
                  <a:lnTo>
                    <a:pt x="1785099" y="2908731"/>
                  </a:lnTo>
                  <a:lnTo>
                    <a:pt x="1405166" y="2033651"/>
                  </a:lnTo>
                  <a:lnTo>
                    <a:pt x="2632557" y="481304"/>
                  </a:lnTo>
                  <a:lnTo>
                    <a:pt x="2632557" y="360248"/>
                  </a:lnTo>
                  <a:lnTo>
                    <a:pt x="2603627" y="388366"/>
                  </a:lnTo>
                  <a:lnTo>
                    <a:pt x="2625991" y="396176"/>
                  </a:lnTo>
                  <a:lnTo>
                    <a:pt x="1378978" y="1973351"/>
                  </a:lnTo>
                  <a:lnTo>
                    <a:pt x="1338249" y="1879549"/>
                  </a:lnTo>
                  <a:lnTo>
                    <a:pt x="1338249" y="2024862"/>
                  </a:lnTo>
                  <a:lnTo>
                    <a:pt x="824445" y="2674709"/>
                  </a:lnTo>
                  <a:lnTo>
                    <a:pt x="706259" y="1112761"/>
                  </a:lnTo>
                  <a:lnTo>
                    <a:pt x="906894" y="1031354"/>
                  </a:lnTo>
                  <a:lnTo>
                    <a:pt x="1338249" y="2024862"/>
                  </a:lnTo>
                  <a:lnTo>
                    <a:pt x="1338249" y="1879549"/>
                  </a:lnTo>
                  <a:lnTo>
                    <a:pt x="960539" y="1009586"/>
                  </a:lnTo>
                  <a:lnTo>
                    <a:pt x="2628277" y="332841"/>
                  </a:lnTo>
                  <a:lnTo>
                    <a:pt x="2646184" y="347002"/>
                  </a:lnTo>
                  <a:lnTo>
                    <a:pt x="2646184" y="217792"/>
                  </a:lnTo>
                  <a:lnTo>
                    <a:pt x="2610612" y="215011"/>
                  </a:lnTo>
                  <a:lnTo>
                    <a:pt x="2632379" y="268592"/>
                  </a:lnTo>
                  <a:lnTo>
                    <a:pt x="937437" y="956373"/>
                  </a:lnTo>
                  <a:lnTo>
                    <a:pt x="883793" y="832827"/>
                  </a:lnTo>
                  <a:lnTo>
                    <a:pt x="883793" y="978141"/>
                  </a:lnTo>
                  <a:lnTo>
                    <a:pt x="701675" y="1052042"/>
                  </a:lnTo>
                  <a:lnTo>
                    <a:pt x="656463" y="454533"/>
                  </a:lnTo>
                  <a:lnTo>
                    <a:pt x="883793" y="978141"/>
                  </a:lnTo>
                  <a:lnTo>
                    <a:pt x="883793" y="832827"/>
                  </a:lnTo>
                  <a:lnTo>
                    <a:pt x="645363" y="283667"/>
                  </a:lnTo>
                  <a:lnTo>
                    <a:pt x="645363" y="1074889"/>
                  </a:lnTo>
                  <a:lnTo>
                    <a:pt x="83324" y="1302956"/>
                  </a:lnTo>
                  <a:lnTo>
                    <a:pt x="541197" y="326809"/>
                  </a:lnTo>
                  <a:lnTo>
                    <a:pt x="587273" y="306806"/>
                  </a:lnTo>
                  <a:lnTo>
                    <a:pt x="645363" y="1074889"/>
                  </a:lnTo>
                  <a:lnTo>
                    <a:pt x="645363" y="283667"/>
                  </a:lnTo>
                  <a:lnTo>
                    <a:pt x="644601" y="281901"/>
                  </a:lnTo>
                  <a:lnTo>
                    <a:pt x="697738" y="258826"/>
                  </a:lnTo>
                  <a:lnTo>
                    <a:pt x="693635" y="255397"/>
                  </a:lnTo>
                  <a:lnTo>
                    <a:pt x="637857" y="208673"/>
                  </a:lnTo>
                  <a:lnTo>
                    <a:pt x="635025" y="171119"/>
                  </a:lnTo>
                  <a:lnTo>
                    <a:pt x="692785" y="166751"/>
                  </a:lnTo>
                  <a:lnTo>
                    <a:pt x="678129" y="142240"/>
                  </a:lnTo>
                  <a:lnTo>
                    <a:pt x="593090" y="0"/>
                  </a:lnTo>
                  <a:lnTo>
                    <a:pt x="519557" y="179832"/>
                  </a:lnTo>
                  <a:lnTo>
                    <a:pt x="523824" y="179514"/>
                  </a:lnTo>
                  <a:lnTo>
                    <a:pt x="457835" y="231648"/>
                  </a:lnTo>
                  <a:lnTo>
                    <a:pt x="510286" y="256260"/>
                  </a:lnTo>
                  <a:lnTo>
                    <a:pt x="0" y="1344549"/>
                  </a:lnTo>
                  <a:lnTo>
                    <a:pt x="25831" y="1356664"/>
                  </a:lnTo>
                  <a:lnTo>
                    <a:pt x="37084" y="1384300"/>
                  </a:lnTo>
                  <a:lnTo>
                    <a:pt x="649960" y="1135608"/>
                  </a:lnTo>
                  <a:lnTo>
                    <a:pt x="771398" y="2741790"/>
                  </a:lnTo>
                  <a:lnTo>
                    <a:pt x="766953" y="2747416"/>
                  </a:lnTo>
                  <a:lnTo>
                    <a:pt x="772134" y="2751531"/>
                  </a:lnTo>
                  <a:lnTo>
                    <a:pt x="773430" y="2768485"/>
                  </a:lnTo>
                  <a:lnTo>
                    <a:pt x="791857" y="2767101"/>
                  </a:lnTo>
                  <a:lnTo>
                    <a:pt x="812419" y="2783332"/>
                  </a:lnTo>
                  <a:lnTo>
                    <a:pt x="827379" y="2764409"/>
                  </a:lnTo>
                  <a:lnTo>
                    <a:pt x="831215" y="2764117"/>
                  </a:lnTo>
                  <a:lnTo>
                    <a:pt x="830897" y="2759964"/>
                  </a:lnTo>
                  <a:lnTo>
                    <a:pt x="1364437" y="2085162"/>
                  </a:lnTo>
                  <a:lnTo>
                    <a:pt x="1761363" y="2999371"/>
                  </a:lnTo>
                  <a:lnTo>
                    <a:pt x="1787118" y="2988183"/>
                  </a:lnTo>
                  <a:lnTo>
                    <a:pt x="1815211" y="2998000"/>
                  </a:lnTo>
                  <a:lnTo>
                    <a:pt x="2712936" y="426529"/>
                  </a:lnTo>
                  <a:lnTo>
                    <a:pt x="2767711" y="445643"/>
                  </a:lnTo>
                  <a:lnTo>
                    <a:pt x="2759278" y="380111"/>
                  </a:lnTo>
                  <a:lnTo>
                    <a:pt x="2758973" y="377748"/>
                  </a:lnTo>
                  <a:lnTo>
                    <a:pt x="2768219" y="333375"/>
                  </a:lnTo>
                  <a:lnTo>
                    <a:pt x="2785224" y="251777"/>
                  </a:lnTo>
                  <a:lnTo>
                    <a:pt x="2804287" y="230124"/>
                  </a:lnTo>
                  <a:close/>
                </a:path>
              </a:pathLst>
            </a:custGeom>
            <a:solidFill>
              <a:srgbClr val="9D90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58916" y="3766946"/>
              <a:ext cx="1684655" cy="1625600"/>
            </a:xfrm>
            <a:custGeom>
              <a:avLst/>
              <a:gdLst/>
              <a:ahLst/>
              <a:cxnLst/>
              <a:rect l="l" t="t" r="r" b="b"/>
              <a:pathLst>
                <a:path w="1684654" h="1625600">
                  <a:moveTo>
                    <a:pt x="481711" y="1349755"/>
                  </a:moveTo>
                  <a:lnTo>
                    <a:pt x="524252" y="1331252"/>
                  </a:lnTo>
                  <a:lnTo>
                    <a:pt x="567898" y="1319388"/>
                  </a:lnTo>
                  <a:lnTo>
                    <a:pt x="611997" y="1313967"/>
                  </a:lnTo>
                  <a:lnTo>
                    <a:pt x="655897" y="1314789"/>
                  </a:lnTo>
                  <a:lnTo>
                    <a:pt x="698945" y="1321655"/>
                  </a:lnTo>
                  <a:lnTo>
                    <a:pt x="740491" y="1334367"/>
                  </a:lnTo>
                  <a:lnTo>
                    <a:pt x="779880" y="1352726"/>
                  </a:lnTo>
                  <a:lnTo>
                    <a:pt x="816462" y="1376533"/>
                  </a:lnTo>
                  <a:lnTo>
                    <a:pt x="849585" y="1405591"/>
                  </a:lnTo>
                  <a:lnTo>
                    <a:pt x="878596" y="1439699"/>
                  </a:lnTo>
                  <a:lnTo>
                    <a:pt x="902842" y="1478661"/>
                  </a:lnTo>
                </a:path>
                <a:path w="1684654" h="1625600">
                  <a:moveTo>
                    <a:pt x="1248156" y="1625599"/>
                  </a:moveTo>
                  <a:lnTo>
                    <a:pt x="1278766" y="1590724"/>
                  </a:lnTo>
                  <a:lnTo>
                    <a:pt x="1313204" y="1561393"/>
                  </a:lnTo>
                  <a:lnTo>
                    <a:pt x="1350796" y="1537703"/>
                  </a:lnTo>
                  <a:lnTo>
                    <a:pt x="1390868" y="1519750"/>
                  </a:lnTo>
                  <a:lnTo>
                    <a:pt x="1432745" y="1507632"/>
                  </a:lnTo>
                  <a:lnTo>
                    <a:pt x="1475752" y="1501444"/>
                  </a:lnTo>
                  <a:lnTo>
                    <a:pt x="1519216" y="1501285"/>
                  </a:lnTo>
                  <a:lnTo>
                    <a:pt x="1562462" y="1507250"/>
                  </a:lnTo>
                  <a:lnTo>
                    <a:pt x="1604815" y="1519437"/>
                  </a:lnTo>
                  <a:lnTo>
                    <a:pt x="1645602" y="1537942"/>
                  </a:lnTo>
                  <a:lnTo>
                    <a:pt x="1684147" y="1562861"/>
                  </a:lnTo>
                </a:path>
                <a:path w="1684654" h="1625600">
                  <a:moveTo>
                    <a:pt x="0" y="0"/>
                  </a:moveTo>
                  <a:lnTo>
                    <a:pt x="43858" y="15107"/>
                  </a:lnTo>
                  <a:lnTo>
                    <a:pt x="84039" y="35861"/>
                  </a:lnTo>
                  <a:lnTo>
                    <a:pt x="120197" y="61673"/>
                  </a:lnTo>
                  <a:lnTo>
                    <a:pt x="151986" y="91957"/>
                  </a:lnTo>
                  <a:lnTo>
                    <a:pt x="179060" y="126123"/>
                  </a:lnTo>
                  <a:lnTo>
                    <a:pt x="201075" y="163583"/>
                  </a:lnTo>
                  <a:lnTo>
                    <a:pt x="217683" y="203751"/>
                  </a:lnTo>
                  <a:lnTo>
                    <a:pt x="228539" y="246037"/>
                  </a:lnTo>
                  <a:lnTo>
                    <a:pt x="233298" y="289854"/>
                  </a:lnTo>
                  <a:lnTo>
                    <a:pt x="231613" y="334614"/>
                  </a:lnTo>
                  <a:lnTo>
                    <a:pt x="223138" y="379729"/>
                  </a:lnTo>
                </a:path>
              </a:pathLst>
            </a:custGeom>
            <a:ln w="5715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287643" y="233171"/>
              <a:ext cx="2252345" cy="2883535"/>
            </a:xfrm>
            <a:custGeom>
              <a:avLst/>
              <a:gdLst/>
              <a:ahLst/>
              <a:cxnLst/>
              <a:rect l="l" t="t" r="r" b="b"/>
              <a:pathLst>
                <a:path w="2252345" h="2883535">
                  <a:moveTo>
                    <a:pt x="2251837" y="2883154"/>
                  </a:moveTo>
                  <a:lnTo>
                    <a:pt x="2247188" y="2772029"/>
                  </a:lnTo>
                  <a:lnTo>
                    <a:pt x="2243836" y="2691638"/>
                  </a:lnTo>
                  <a:lnTo>
                    <a:pt x="2193785" y="2719349"/>
                  </a:lnTo>
                  <a:lnTo>
                    <a:pt x="702640" y="27444"/>
                  </a:lnTo>
                  <a:lnTo>
                    <a:pt x="703834" y="22225"/>
                  </a:lnTo>
                  <a:lnTo>
                    <a:pt x="699173" y="21183"/>
                  </a:lnTo>
                  <a:lnTo>
                    <a:pt x="687451" y="0"/>
                  </a:lnTo>
                  <a:lnTo>
                    <a:pt x="663727" y="13182"/>
                  </a:lnTo>
                  <a:lnTo>
                    <a:pt x="648081" y="9652"/>
                  </a:lnTo>
                  <a:lnTo>
                    <a:pt x="644906" y="23647"/>
                  </a:lnTo>
                  <a:lnTo>
                    <a:pt x="637413" y="27813"/>
                  </a:lnTo>
                  <a:lnTo>
                    <a:pt x="642061" y="36220"/>
                  </a:lnTo>
                  <a:lnTo>
                    <a:pt x="55714" y="2626156"/>
                  </a:lnTo>
                  <a:lnTo>
                    <a:pt x="0" y="2613533"/>
                  </a:lnTo>
                  <a:lnTo>
                    <a:pt x="45720" y="2799715"/>
                  </a:lnTo>
                  <a:lnTo>
                    <a:pt x="154647" y="2666619"/>
                  </a:lnTo>
                  <a:lnTo>
                    <a:pt x="167132" y="2651379"/>
                  </a:lnTo>
                  <a:lnTo>
                    <a:pt x="111455" y="2638780"/>
                  </a:lnTo>
                  <a:lnTo>
                    <a:pt x="683653" y="111315"/>
                  </a:lnTo>
                  <a:lnTo>
                    <a:pt x="2143760" y="2747060"/>
                  </a:lnTo>
                  <a:lnTo>
                    <a:pt x="2093849" y="2774696"/>
                  </a:lnTo>
                  <a:lnTo>
                    <a:pt x="2251837" y="2883154"/>
                  </a:lnTo>
                  <a:close/>
                </a:path>
              </a:pathLst>
            </a:custGeom>
            <a:solidFill>
              <a:srgbClr val="9D90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824218" y="793368"/>
              <a:ext cx="423545" cy="161290"/>
            </a:xfrm>
            <a:custGeom>
              <a:avLst/>
              <a:gdLst/>
              <a:ahLst/>
              <a:cxnLst/>
              <a:rect l="l" t="t" r="r" b="b"/>
              <a:pathLst>
                <a:path w="423545" h="161290">
                  <a:moveTo>
                    <a:pt x="423163" y="0"/>
                  </a:moveTo>
                  <a:lnTo>
                    <a:pt x="397670" y="38767"/>
                  </a:lnTo>
                  <a:lnTo>
                    <a:pt x="367621" y="72578"/>
                  </a:lnTo>
                  <a:lnTo>
                    <a:pt x="333671" y="101242"/>
                  </a:lnTo>
                  <a:lnTo>
                    <a:pt x="296473" y="124571"/>
                  </a:lnTo>
                  <a:lnTo>
                    <a:pt x="256679" y="142375"/>
                  </a:lnTo>
                  <a:lnTo>
                    <a:pt x="214943" y="154463"/>
                  </a:lnTo>
                  <a:lnTo>
                    <a:pt x="171919" y="160648"/>
                  </a:lnTo>
                  <a:lnTo>
                    <a:pt x="128259" y="160739"/>
                  </a:lnTo>
                  <a:lnTo>
                    <a:pt x="84617" y="154547"/>
                  </a:lnTo>
                  <a:lnTo>
                    <a:pt x="41646" y="141882"/>
                  </a:lnTo>
                  <a:lnTo>
                    <a:pt x="0" y="122554"/>
                  </a:lnTo>
                </a:path>
              </a:pathLst>
            </a:custGeom>
            <a:ln w="5715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47488" y="2840735"/>
            <a:ext cx="6788150" cy="3732529"/>
            <a:chOff x="5047488" y="2840735"/>
            <a:chExt cx="6788150" cy="373252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47488" y="2840735"/>
              <a:ext cx="6787896" cy="373227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8656" y="4078223"/>
              <a:ext cx="854963" cy="3642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93708" y="3506723"/>
              <a:ext cx="524255" cy="35204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30112" y="4350994"/>
              <a:ext cx="1073658" cy="4503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14944" y="3887711"/>
              <a:ext cx="925842" cy="79325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95122" y="630682"/>
            <a:ext cx="11498580" cy="3592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6720" algn="just">
              <a:lnSpc>
                <a:spcPct val="100000"/>
              </a:lnSpc>
              <a:spcBef>
                <a:spcPts val="100"/>
              </a:spcBef>
            </a:pPr>
            <a:r>
              <a:rPr sz="2700" spc="-15" dirty="0">
                <a:latin typeface="Times New Roman"/>
                <a:cs typeface="Times New Roman"/>
              </a:rPr>
              <a:t>Два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автомобиля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равномерно</a:t>
            </a:r>
            <a:r>
              <a:rPr sz="2700" dirty="0">
                <a:latin typeface="Times New Roman"/>
                <a:cs typeface="Times New Roman"/>
              </a:rPr>
              <a:t> движутся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взаимно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Times New Roman"/>
                <a:cs typeface="Times New Roman"/>
              </a:rPr>
              <a:t>перпендикулярным 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дорогам </a:t>
            </a:r>
            <a:r>
              <a:rPr sz="2700" dirty="0">
                <a:latin typeface="Times New Roman"/>
                <a:cs typeface="Times New Roman"/>
              </a:rPr>
              <a:t>по </a:t>
            </a:r>
            <a:r>
              <a:rPr sz="2700" spc="-10" dirty="0">
                <a:latin typeface="Times New Roman"/>
                <a:cs typeface="Times New Roman"/>
              </a:rPr>
              <a:t>направлению </a:t>
            </a:r>
            <a:r>
              <a:rPr sz="2700" dirty="0">
                <a:latin typeface="Times New Roman"/>
                <a:cs typeface="Times New Roman"/>
              </a:rPr>
              <a:t>к </a:t>
            </a:r>
            <a:r>
              <a:rPr sz="2700" spc="-20" dirty="0">
                <a:latin typeface="Times New Roman"/>
                <a:cs typeface="Times New Roman"/>
              </a:rPr>
              <a:t>перекрестку. </a:t>
            </a:r>
            <a:r>
              <a:rPr sz="2700" spc="-10" dirty="0">
                <a:latin typeface="Times New Roman"/>
                <a:cs typeface="Times New Roman"/>
              </a:rPr>
              <a:t>Скорость </a:t>
            </a:r>
            <a:r>
              <a:rPr sz="2700" spc="-30" dirty="0">
                <a:latin typeface="Times New Roman"/>
                <a:cs typeface="Times New Roman"/>
              </a:rPr>
              <a:t>одного </a:t>
            </a:r>
            <a:r>
              <a:rPr sz="2700" dirty="0">
                <a:latin typeface="Times New Roman"/>
                <a:cs typeface="Times New Roman"/>
              </a:rPr>
              <a:t>равна 65 км/ч и </a:t>
            </a:r>
            <a:r>
              <a:rPr sz="2700" spc="5" dirty="0">
                <a:latin typeface="Times New Roman"/>
                <a:cs typeface="Times New Roman"/>
              </a:rPr>
              <a:t>он 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Times New Roman"/>
                <a:cs typeface="Times New Roman"/>
              </a:rPr>
              <a:t>находится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на </a:t>
            </a:r>
            <a:r>
              <a:rPr sz="2700" spc="-10" dirty="0">
                <a:latin typeface="Times New Roman"/>
                <a:cs typeface="Times New Roman"/>
              </a:rPr>
              <a:t>расстоянии </a:t>
            </a:r>
            <a:r>
              <a:rPr sz="2700" dirty="0">
                <a:latin typeface="Times New Roman"/>
                <a:cs typeface="Times New Roman"/>
              </a:rPr>
              <a:t>16 </a:t>
            </a:r>
            <a:r>
              <a:rPr sz="2700" spc="-5" dirty="0">
                <a:latin typeface="Times New Roman"/>
                <a:cs typeface="Times New Roman"/>
              </a:rPr>
              <a:t>км </a:t>
            </a:r>
            <a:r>
              <a:rPr sz="2700" spc="-15" dirty="0">
                <a:latin typeface="Times New Roman"/>
                <a:cs typeface="Times New Roman"/>
              </a:rPr>
              <a:t>от </a:t>
            </a:r>
            <a:r>
              <a:rPr sz="2700" dirty="0">
                <a:latin typeface="Times New Roman"/>
                <a:cs typeface="Times New Roman"/>
              </a:rPr>
              <a:t>перекрестка, а </a:t>
            </a:r>
            <a:r>
              <a:rPr sz="2700" spc="-10" dirty="0">
                <a:latin typeface="Times New Roman"/>
                <a:cs typeface="Times New Roman"/>
              </a:rPr>
              <a:t>скорость </a:t>
            </a:r>
            <a:r>
              <a:rPr sz="2700" spc="-25" dirty="0">
                <a:latin typeface="Times New Roman"/>
                <a:cs typeface="Times New Roman"/>
              </a:rPr>
              <a:t>другого</a:t>
            </a:r>
            <a:r>
              <a:rPr sz="2700" spc="6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45 </a:t>
            </a:r>
            <a:r>
              <a:rPr sz="2700" spc="-5" dirty="0">
                <a:latin typeface="Times New Roman"/>
                <a:cs typeface="Times New Roman"/>
              </a:rPr>
              <a:t>км/ч </a:t>
            </a:r>
            <a:r>
              <a:rPr sz="2700" dirty="0">
                <a:latin typeface="Times New Roman"/>
                <a:cs typeface="Times New Roman"/>
              </a:rPr>
              <a:t>и 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cs typeface="Times New Roman"/>
              </a:rPr>
              <a:t>он </a:t>
            </a:r>
            <a:r>
              <a:rPr sz="2700" spc="-20" dirty="0">
                <a:latin typeface="Times New Roman"/>
                <a:cs typeface="Times New Roman"/>
              </a:rPr>
              <a:t>находится </a:t>
            </a:r>
            <a:r>
              <a:rPr sz="2700" spc="-5" dirty="0">
                <a:latin typeface="Times New Roman"/>
                <a:cs typeface="Times New Roman"/>
              </a:rPr>
              <a:t>на </a:t>
            </a:r>
            <a:r>
              <a:rPr sz="2700" spc="-10" dirty="0">
                <a:latin typeface="Times New Roman"/>
                <a:cs typeface="Times New Roman"/>
              </a:rPr>
              <a:t>расстоянии </a:t>
            </a:r>
            <a:r>
              <a:rPr sz="2700" spc="5" dirty="0">
                <a:latin typeface="Times New Roman"/>
                <a:cs typeface="Times New Roman"/>
              </a:rPr>
              <a:t>12 </a:t>
            </a:r>
            <a:r>
              <a:rPr sz="2700" spc="-5" dirty="0">
                <a:latin typeface="Times New Roman"/>
                <a:cs typeface="Times New Roman"/>
              </a:rPr>
              <a:t>км </a:t>
            </a:r>
            <a:r>
              <a:rPr sz="2700" spc="-15" dirty="0">
                <a:latin typeface="Times New Roman"/>
                <a:cs typeface="Times New Roman"/>
              </a:rPr>
              <a:t>от </a:t>
            </a:r>
            <a:r>
              <a:rPr sz="2700" dirty="0">
                <a:latin typeface="Times New Roman"/>
                <a:cs typeface="Times New Roman"/>
              </a:rPr>
              <a:t>перекрестка. </a:t>
            </a:r>
            <a:r>
              <a:rPr sz="2700" spc="-10" dirty="0">
                <a:latin typeface="Times New Roman"/>
                <a:cs typeface="Times New Roman"/>
              </a:rPr>
              <a:t>Спустя </a:t>
            </a:r>
            <a:r>
              <a:rPr sz="2700" spc="-25" dirty="0">
                <a:latin typeface="Times New Roman"/>
                <a:cs typeface="Times New Roman"/>
              </a:rPr>
              <a:t>некоторое </a:t>
            </a:r>
            <a:r>
              <a:rPr sz="2700" spc="-5" dirty="0">
                <a:latin typeface="Times New Roman"/>
                <a:cs typeface="Times New Roman"/>
              </a:rPr>
              <a:t>время 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расстояние </a:t>
            </a:r>
            <a:r>
              <a:rPr sz="2700" spc="-5" dirty="0">
                <a:latin typeface="Times New Roman"/>
                <a:cs typeface="Times New Roman"/>
              </a:rPr>
              <a:t>между </a:t>
            </a:r>
            <a:r>
              <a:rPr sz="2700" spc="-15" dirty="0">
                <a:latin typeface="Times New Roman"/>
                <a:cs typeface="Times New Roman"/>
              </a:rPr>
              <a:t>автомобилями </a:t>
            </a:r>
            <a:r>
              <a:rPr sz="2700" spc="-60" dirty="0">
                <a:latin typeface="Times New Roman"/>
                <a:cs typeface="Times New Roman"/>
              </a:rPr>
              <a:t>будет </a:t>
            </a:r>
            <a:r>
              <a:rPr sz="2700" spc="-5" dirty="0">
                <a:latin typeface="Times New Roman"/>
                <a:cs typeface="Times New Roman"/>
              </a:rPr>
              <a:t>наименьшим. </a:t>
            </a:r>
            <a:r>
              <a:rPr sz="2700" dirty="0">
                <a:latin typeface="Times New Roman"/>
                <a:cs typeface="Times New Roman"/>
              </a:rPr>
              <a:t>Чему </a:t>
            </a:r>
            <a:r>
              <a:rPr sz="2700" spc="-60" dirty="0">
                <a:latin typeface="Times New Roman"/>
                <a:cs typeface="Times New Roman"/>
              </a:rPr>
              <a:t>будет </a:t>
            </a:r>
            <a:r>
              <a:rPr sz="2700" dirty="0">
                <a:latin typeface="Times New Roman"/>
                <a:cs typeface="Times New Roman"/>
              </a:rPr>
              <a:t>равно </a:t>
            </a:r>
            <a:r>
              <a:rPr sz="2700" spc="-15" dirty="0">
                <a:latin typeface="Times New Roman"/>
                <a:cs typeface="Times New Roman"/>
              </a:rPr>
              <a:t>это </a:t>
            </a:r>
            <a:r>
              <a:rPr sz="2700" spc="-1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Times New Roman"/>
                <a:cs typeface="Times New Roman"/>
              </a:rPr>
              <a:t>наименьшее</a:t>
            </a:r>
            <a:r>
              <a:rPr sz="2700" spc="40" dirty="0">
                <a:latin typeface="Times New Roman"/>
                <a:cs typeface="Times New Roman"/>
              </a:rPr>
              <a:t> </a:t>
            </a:r>
            <a:r>
              <a:rPr sz="2700" spc="-10" dirty="0">
                <a:latin typeface="Times New Roman"/>
                <a:cs typeface="Times New Roman"/>
              </a:rPr>
              <a:t>расстояние?</a:t>
            </a:r>
            <a:endParaRPr sz="2700">
              <a:latin typeface="Times New Roman"/>
              <a:cs typeface="Times New Roman"/>
            </a:endParaRPr>
          </a:p>
          <a:p>
            <a:pPr marL="254000" marR="821817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0" dirty="0">
                <a:latin typeface="Times New Roman"/>
                <a:cs typeface="Times New Roman"/>
              </a:rPr>
              <a:t>ответ </a:t>
            </a:r>
            <a:r>
              <a:rPr sz="1800" spc="-5" dirty="0">
                <a:latin typeface="Times New Roman"/>
                <a:cs typeface="Times New Roman"/>
              </a:rPr>
              <a:t>запишите </a:t>
            </a:r>
            <a:r>
              <a:rPr sz="1800" spc="-10" dirty="0">
                <a:latin typeface="Times New Roman"/>
                <a:cs typeface="Times New Roman"/>
              </a:rPr>
              <a:t>расстояние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4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метрах, </a:t>
            </a:r>
            <a:r>
              <a:rPr sz="1800" spc="-15" dirty="0">
                <a:latin typeface="Times New Roman"/>
                <a:cs typeface="Times New Roman"/>
              </a:rPr>
              <a:t>округлив </a:t>
            </a:r>
            <a:r>
              <a:rPr sz="1800" spc="-5" dirty="0">
                <a:latin typeface="Times New Roman"/>
                <a:cs typeface="Times New Roman"/>
              </a:rPr>
              <a:t>полученный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результат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до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целых.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11251" y="200609"/>
            <a:ext cx="16637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latin typeface="Times New Roman"/>
                <a:cs typeface="Times New Roman"/>
              </a:rPr>
              <a:t>8-10</a:t>
            </a:r>
            <a:r>
              <a:rPr sz="2800" b="1" spc="-80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класс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371297"/>
            <a:ext cx="59385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Calibri Light"/>
                <a:cs typeface="Calibri Light"/>
              </a:rPr>
              <a:t>9</a:t>
            </a:r>
            <a:r>
              <a:rPr sz="3600" spc="-10" dirty="0">
                <a:latin typeface="Calibri Light"/>
                <a:cs typeface="Calibri Light"/>
              </a:rPr>
              <a:t> </a:t>
            </a:r>
            <a:r>
              <a:rPr sz="3600" spc="-5" dirty="0">
                <a:latin typeface="Calibri Light"/>
                <a:cs typeface="Calibri Light"/>
              </a:rPr>
              <a:t>класс.</a:t>
            </a:r>
            <a:r>
              <a:rPr sz="3600" spc="-15" dirty="0">
                <a:latin typeface="Calibri Light"/>
                <a:cs typeface="Calibri Light"/>
              </a:rPr>
              <a:t> </a:t>
            </a:r>
            <a:r>
              <a:rPr sz="3600" spc="-5" dirty="0">
                <a:latin typeface="Calibri Light"/>
                <a:cs typeface="Calibri Light"/>
              </a:rPr>
              <a:t>Свойство биссектрисы</a:t>
            </a:r>
            <a:endParaRPr sz="3600"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0902" y="1810638"/>
            <a:ext cx="10335260" cy="429323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indent="755650" algn="just">
              <a:lnSpc>
                <a:spcPct val="90000"/>
              </a:lnSpc>
              <a:spcBef>
                <a:spcPts val="430"/>
              </a:spcBef>
            </a:pPr>
            <a:r>
              <a:rPr sz="2800" dirty="0">
                <a:latin typeface="Calibri"/>
                <a:cs typeface="Calibri"/>
              </a:rPr>
              <a:t>Мама </a:t>
            </a:r>
            <a:r>
              <a:rPr sz="2800" spc="-20" dirty="0">
                <a:latin typeface="Calibri"/>
                <a:cs typeface="Calibri"/>
              </a:rPr>
              <a:t>наблюдает </a:t>
            </a:r>
            <a:r>
              <a:rPr sz="2800" dirty="0">
                <a:latin typeface="Calibri"/>
                <a:cs typeface="Calibri"/>
              </a:rPr>
              <a:t>за </a:t>
            </a:r>
            <a:r>
              <a:rPr sz="2800" spc="-15" dirty="0">
                <a:latin typeface="Calibri"/>
                <a:cs typeface="Calibri"/>
              </a:rPr>
              <a:t>детьми </a:t>
            </a:r>
            <a:r>
              <a:rPr sz="2800" dirty="0">
                <a:latin typeface="Calibri"/>
                <a:cs typeface="Calibri"/>
              </a:rPr>
              <a:t>на </a:t>
            </a:r>
            <a:r>
              <a:rPr sz="2800" spc="-20" dirty="0">
                <a:latin typeface="Calibri"/>
                <a:cs typeface="Calibri"/>
              </a:rPr>
              <a:t>детской </a:t>
            </a:r>
            <a:r>
              <a:rPr sz="2800" spc="-10" dirty="0">
                <a:latin typeface="Calibri"/>
                <a:cs typeface="Calibri"/>
              </a:rPr>
              <a:t>площадке, имеющей </a:t>
            </a:r>
            <a:r>
              <a:rPr sz="2800" spc="-5" dirty="0">
                <a:latin typeface="Calibri"/>
                <a:cs typeface="Calibri"/>
              </a:rPr>
              <a:t> форму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треугольника.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Вова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стоит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возле</a:t>
            </a:r>
            <a:r>
              <a:rPr sz="2800" spc="-5" dirty="0">
                <a:latin typeface="Calibri"/>
                <a:cs typeface="Calibri"/>
              </a:rPr>
              <a:t> нее.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Аня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находится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на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качелях. </a:t>
            </a:r>
            <a:r>
              <a:rPr sz="2800" spc="-10" dirty="0">
                <a:latin typeface="Calibri"/>
                <a:cs typeface="Calibri"/>
              </a:rPr>
              <a:t>Саша </a:t>
            </a:r>
            <a:r>
              <a:rPr sz="2800" spc="-15" dirty="0">
                <a:latin typeface="Calibri"/>
                <a:cs typeface="Calibri"/>
              </a:rPr>
              <a:t>катается </a:t>
            </a:r>
            <a:r>
              <a:rPr sz="2800" spc="-5" dirty="0">
                <a:latin typeface="Calibri"/>
                <a:cs typeface="Calibri"/>
              </a:rPr>
              <a:t>с </a:t>
            </a:r>
            <a:r>
              <a:rPr sz="2800" spc="-10" dirty="0">
                <a:latin typeface="Calibri"/>
                <a:cs typeface="Calibri"/>
              </a:rPr>
              <a:t>горки. Даша </a:t>
            </a:r>
            <a:r>
              <a:rPr sz="2800" spc="-5" dirty="0">
                <a:latin typeface="Calibri"/>
                <a:cs typeface="Calibri"/>
              </a:rPr>
              <a:t>играет </a:t>
            </a:r>
            <a:r>
              <a:rPr sz="2800" spc="-15" dirty="0">
                <a:latin typeface="Calibri"/>
                <a:cs typeface="Calibri"/>
              </a:rPr>
              <a:t>возле </a:t>
            </a:r>
            <a:r>
              <a:rPr sz="2800" spc="-5" dirty="0">
                <a:latin typeface="Calibri"/>
                <a:cs typeface="Calibri"/>
              </a:rPr>
              <a:t>лесенки. </a:t>
            </a:r>
            <a:r>
              <a:rPr sz="2800" spc="-40" dirty="0">
                <a:latin typeface="Calibri"/>
                <a:cs typeface="Calibri"/>
              </a:rPr>
              <a:t>Когда 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мама </a:t>
            </a:r>
            <a:r>
              <a:rPr sz="2800" spc="-20" dirty="0">
                <a:latin typeface="Calibri"/>
                <a:cs typeface="Calibri"/>
              </a:rPr>
              <a:t>видела </a:t>
            </a:r>
            <a:r>
              <a:rPr sz="2800" spc="-10" dirty="0">
                <a:latin typeface="Calibri"/>
                <a:cs typeface="Calibri"/>
              </a:rPr>
              <a:t>Дашу </a:t>
            </a:r>
            <a:r>
              <a:rPr sz="2800" spc="-5" dirty="0">
                <a:latin typeface="Calibri"/>
                <a:cs typeface="Calibri"/>
              </a:rPr>
              <a:t>прямо </a:t>
            </a:r>
            <a:r>
              <a:rPr sz="2800" spc="-10" dirty="0">
                <a:latin typeface="Calibri"/>
                <a:cs typeface="Calibri"/>
              </a:rPr>
              <a:t>перед </a:t>
            </a:r>
            <a:r>
              <a:rPr sz="2800" spc="-5" dirty="0">
                <a:latin typeface="Calibri"/>
                <a:cs typeface="Calibri"/>
              </a:rPr>
              <a:t>собой и </a:t>
            </a:r>
            <a:r>
              <a:rPr sz="2800" spc="-10" dirty="0">
                <a:latin typeface="Calibri"/>
                <a:cs typeface="Calibri"/>
              </a:rPr>
              <a:t>краем </a:t>
            </a:r>
            <a:r>
              <a:rPr sz="2800" spc="-5" dirty="0">
                <a:latin typeface="Calibri"/>
                <a:cs typeface="Calibri"/>
              </a:rPr>
              <a:t>зрения Сашу и </a:t>
            </a:r>
            <a:r>
              <a:rPr sz="2800" dirty="0">
                <a:latin typeface="Calibri"/>
                <a:cs typeface="Calibri"/>
              </a:rPr>
              <a:t>Аню,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Даша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побежала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к маме, а Вова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на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лесенку.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Встретились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Даша</a:t>
            </a:r>
            <a:r>
              <a:rPr sz="2800" spc="6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Вова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возле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песочницы,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которая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находится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на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одинаковом 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расстоянии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от</a:t>
            </a:r>
            <a:r>
              <a:rPr sz="2800" spc="-10" dirty="0">
                <a:latin typeface="Calibri"/>
                <a:cs typeface="Calibri"/>
              </a:rPr>
              <a:t> сторон</a:t>
            </a:r>
            <a:r>
              <a:rPr sz="2800" spc="-5" dirty="0">
                <a:latin typeface="Calibri"/>
                <a:cs typeface="Calibri"/>
              </a:rPr>
              <a:t> площадки,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продолжили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движение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без </a:t>
            </a:r>
            <a:r>
              <a:rPr sz="2800" spc="-5" dirty="0">
                <a:latin typeface="Calibri"/>
                <a:cs typeface="Calibri"/>
              </a:rPr>
              <a:t> остановки.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Даша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прибежала</a:t>
            </a:r>
            <a:r>
              <a:rPr sz="2800" spc="-5" dirty="0">
                <a:latin typeface="Calibri"/>
                <a:cs typeface="Calibri"/>
              </a:rPr>
              <a:t> к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маме</a:t>
            </a:r>
            <a:r>
              <a:rPr sz="2800" dirty="0">
                <a:latin typeface="Calibri"/>
                <a:cs typeface="Calibri"/>
              </a:rPr>
              <a:t> на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7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секунд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позже</a:t>
            </a:r>
            <a:r>
              <a:rPr sz="2800" spc="-5" dirty="0">
                <a:latin typeface="Calibri"/>
                <a:cs typeface="Calibri"/>
              </a:rPr>
              <a:t> Вовы.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Определите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время,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за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которое</a:t>
            </a:r>
            <a:r>
              <a:rPr sz="2800" spc="60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Вова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добежал</a:t>
            </a:r>
            <a:r>
              <a:rPr sz="2800" spc="-15" dirty="0">
                <a:latin typeface="Calibri"/>
                <a:cs typeface="Calibri"/>
              </a:rPr>
              <a:t> до</a:t>
            </a:r>
            <a:r>
              <a:rPr sz="2800" spc="60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лесенки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по 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данным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размерам</a:t>
            </a:r>
            <a:r>
              <a:rPr sz="2800" spc="-5" dirty="0">
                <a:latin typeface="Calibri"/>
                <a:cs typeface="Calibri"/>
              </a:rPr>
              <a:t> площадки.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(скорость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движения</a:t>
            </a:r>
            <a:r>
              <a:rPr sz="2800" spc="61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детей 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постоянна)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21977" y="1091183"/>
            <a:ext cx="1431163" cy="75133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7352" y="5696711"/>
            <a:ext cx="473964" cy="7208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9852" y="2830067"/>
            <a:ext cx="10979150" cy="914400"/>
          </a:xfrm>
          <a:custGeom>
            <a:avLst/>
            <a:gdLst/>
            <a:ahLst/>
            <a:cxnLst/>
            <a:rect l="l" t="t" r="r" b="b"/>
            <a:pathLst>
              <a:path w="10979150" h="914400">
                <a:moveTo>
                  <a:pt x="10978896" y="0"/>
                </a:moveTo>
                <a:lnTo>
                  <a:pt x="228599" y="0"/>
                </a:lnTo>
                <a:lnTo>
                  <a:pt x="0" y="914400"/>
                </a:lnTo>
                <a:lnTo>
                  <a:pt x="10750296" y="914400"/>
                </a:lnTo>
                <a:lnTo>
                  <a:pt x="10978896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33502" y="1257300"/>
            <a:ext cx="10991850" cy="2493645"/>
            <a:chOff x="333502" y="1257300"/>
            <a:chExt cx="10991850" cy="2493645"/>
          </a:xfrm>
        </p:grpSpPr>
        <p:sp>
          <p:nvSpPr>
            <p:cNvPr id="4" name="object 4"/>
            <p:cNvSpPr/>
            <p:nvPr/>
          </p:nvSpPr>
          <p:spPr>
            <a:xfrm>
              <a:off x="339852" y="2830067"/>
              <a:ext cx="10979150" cy="914400"/>
            </a:xfrm>
            <a:custGeom>
              <a:avLst/>
              <a:gdLst/>
              <a:ahLst/>
              <a:cxnLst/>
              <a:rect l="l" t="t" r="r" b="b"/>
              <a:pathLst>
                <a:path w="10979150" h="914400">
                  <a:moveTo>
                    <a:pt x="0" y="914400"/>
                  </a:moveTo>
                  <a:lnTo>
                    <a:pt x="228599" y="0"/>
                  </a:lnTo>
                  <a:lnTo>
                    <a:pt x="10978896" y="0"/>
                  </a:lnTo>
                  <a:lnTo>
                    <a:pt x="10750296" y="914400"/>
                  </a:lnTo>
                  <a:lnTo>
                    <a:pt x="0" y="914400"/>
                  </a:lnTo>
                  <a:close/>
                </a:path>
              </a:pathLst>
            </a:custGeom>
            <a:ln w="12192">
              <a:solidFill>
                <a:srgbClr val="34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65875" y="1828800"/>
              <a:ext cx="835151" cy="157124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55052" y="1496568"/>
              <a:ext cx="1005840" cy="18775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8528" y="1257300"/>
              <a:ext cx="1139952" cy="218084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722782" y="2811221"/>
            <a:ext cx="5048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40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265593" y="1758555"/>
            <a:ext cx="8427720" cy="1527810"/>
            <a:chOff x="1265593" y="1758555"/>
            <a:chExt cx="8427720" cy="152781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5715" y="1758555"/>
              <a:ext cx="504198" cy="8605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65593" y="3026219"/>
              <a:ext cx="8427720" cy="260350"/>
            </a:xfrm>
            <a:custGeom>
              <a:avLst/>
              <a:gdLst/>
              <a:ahLst/>
              <a:cxnLst/>
              <a:rect l="l" t="t" r="r" b="b"/>
              <a:pathLst>
                <a:path w="8427720" h="260350">
                  <a:moveTo>
                    <a:pt x="4678896" y="159702"/>
                  </a:moveTo>
                  <a:lnTo>
                    <a:pt x="4646193" y="140779"/>
                  </a:lnTo>
                  <a:lnTo>
                    <a:pt x="4536021" y="77025"/>
                  </a:lnTo>
                  <a:lnTo>
                    <a:pt x="4528896" y="74637"/>
                  </a:lnTo>
                  <a:lnTo>
                    <a:pt x="4521619" y="75145"/>
                  </a:lnTo>
                  <a:lnTo>
                    <a:pt x="4515028" y="78333"/>
                  </a:lnTo>
                  <a:lnTo>
                    <a:pt x="4509986" y="84010"/>
                  </a:lnTo>
                  <a:lnTo>
                    <a:pt x="4507585" y="91135"/>
                  </a:lnTo>
                  <a:lnTo>
                    <a:pt x="4508093" y="98412"/>
                  </a:lnTo>
                  <a:lnTo>
                    <a:pt x="4511281" y="105003"/>
                  </a:lnTo>
                  <a:lnTo>
                    <a:pt x="4516971" y="110045"/>
                  </a:lnTo>
                  <a:lnTo>
                    <a:pt x="4570463" y="141020"/>
                  </a:lnTo>
                  <a:lnTo>
                    <a:pt x="108102" y="155536"/>
                  </a:lnTo>
                  <a:lnTo>
                    <a:pt x="161505" y="124142"/>
                  </a:lnTo>
                  <a:lnTo>
                    <a:pt x="149390" y="88912"/>
                  </a:lnTo>
                  <a:lnTo>
                    <a:pt x="142201" y="91376"/>
                  </a:lnTo>
                  <a:lnTo>
                    <a:pt x="0" y="174942"/>
                  </a:lnTo>
                  <a:lnTo>
                    <a:pt x="142836" y="257619"/>
                  </a:lnTo>
                  <a:lnTo>
                    <a:pt x="149948" y="260019"/>
                  </a:lnTo>
                  <a:lnTo>
                    <a:pt x="157226" y="259511"/>
                  </a:lnTo>
                  <a:lnTo>
                    <a:pt x="163817" y="256324"/>
                  </a:lnTo>
                  <a:lnTo>
                    <a:pt x="168871" y="250634"/>
                  </a:lnTo>
                  <a:lnTo>
                    <a:pt x="171259" y="243522"/>
                  </a:lnTo>
                  <a:lnTo>
                    <a:pt x="170751" y="236245"/>
                  </a:lnTo>
                  <a:lnTo>
                    <a:pt x="167563" y="229654"/>
                  </a:lnTo>
                  <a:lnTo>
                    <a:pt x="161886" y="224599"/>
                  </a:lnTo>
                  <a:lnTo>
                    <a:pt x="108775" y="193865"/>
                  </a:lnTo>
                  <a:lnTo>
                    <a:pt x="108381" y="193636"/>
                  </a:lnTo>
                  <a:lnTo>
                    <a:pt x="4570742" y="179120"/>
                  </a:lnTo>
                  <a:lnTo>
                    <a:pt x="4517352" y="210502"/>
                  </a:lnTo>
                  <a:lnTo>
                    <a:pt x="4511662" y="215544"/>
                  </a:lnTo>
                  <a:lnTo>
                    <a:pt x="4508487" y="222097"/>
                  </a:lnTo>
                  <a:lnTo>
                    <a:pt x="4508017" y="229362"/>
                  </a:lnTo>
                  <a:lnTo>
                    <a:pt x="4510494" y="236537"/>
                  </a:lnTo>
                  <a:lnTo>
                    <a:pt x="4515536" y="242150"/>
                  </a:lnTo>
                  <a:lnTo>
                    <a:pt x="4522140" y="245287"/>
                  </a:lnTo>
                  <a:lnTo>
                    <a:pt x="4529455" y="245745"/>
                  </a:lnTo>
                  <a:lnTo>
                    <a:pt x="4536656" y="243268"/>
                  </a:lnTo>
                  <a:lnTo>
                    <a:pt x="4678896" y="159702"/>
                  </a:lnTo>
                  <a:close/>
                </a:path>
                <a:path w="8427720" h="260350">
                  <a:moveTo>
                    <a:pt x="6517856" y="144462"/>
                  </a:moveTo>
                  <a:lnTo>
                    <a:pt x="6376505" y="59372"/>
                  </a:lnTo>
                  <a:lnTo>
                    <a:pt x="6369380" y="56819"/>
                  </a:lnTo>
                  <a:lnTo>
                    <a:pt x="6362103" y="57188"/>
                  </a:lnTo>
                  <a:lnTo>
                    <a:pt x="6355512" y="60274"/>
                  </a:lnTo>
                  <a:lnTo>
                    <a:pt x="6350470" y="65849"/>
                  </a:lnTo>
                  <a:lnTo>
                    <a:pt x="6347904" y="72974"/>
                  </a:lnTo>
                  <a:lnTo>
                    <a:pt x="6348273" y="80264"/>
                  </a:lnTo>
                  <a:lnTo>
                    <a:pt x="6351359" y="86893"/>
                  </a:lnTo>
                  <a:lnTo>
                    <a:pt x="6356947" y="92011"/>
                  </a:lnTo>
                  <a:lnTo>
                    <a:pt x="6409969" y="123939"/>
                  </a:lnTo>
                  <a:lnTo>
                    <a:pt x="5517261" y="111658"/>
                  </a:lnTo>
                  <a:lnTo>
                    <a:pt x="5484253" y="130314"/>
                  </a:lnTo>
                  <a:lnTo>
                    <a:pt x="5514035" y="113474"/>
                  </a:lnTo>
                  <a:lnTo>
                    <a:pt x="5517261" y="111658"/>
                  </a:lnTo>
                  <a:lnTo>
                    <a:pt x="5518975" y="110680"/>
                  </a:lnTo>
                  <a:lnTo>
                    <a:pt x="5571071" y="81216"/>
                  </a:lnTo>
                  <a:lnTo>
                    <a:pt x="5576773" y="76263"/>
                  </a:lnTo>
                  <a:lnTo>
                    <a:pt x="5580024" y="69748"/>
                  </a:lnTo>
                  <a:lnTo>
                    <a:pt x="5580596" y="62484"/>
                  </a:lnTo>
                  <a:lnTo>
                    <a:pt x="5578310" y="55308"/>
                  </a:lnTo>
                  <a:lnTo>
                    <a:pt x="5573319" y="49593"/>
                  </a:lnTo>
                  <a:lnTo>
                    <a:pt x="5566765" y="46316"/>
                  </a:lnTo>
                  <a:lnTo>
                    <a:pt x="5559463" y="45720"/>
                  </a:lnTo>
                  <a:lnTo>
                    <a:pt x="5552275" y="48069"/>
                  </a:lnTo>
                  <a:lnTo>
                    <a:pt x="5408638" y="129222"/>
                  </a:lnTo>
                  <a:lnTo>
                    <a:pt x="5549989" y="214312"/>
                  </a:lnTo>
                  <a:lnTo>
                    <a:pt x="5557101" y="216877"/>
                  </a:lnTo>
                  <a:lnTo>
                    <a:pt x="5564403" y="216509"/>
                  </a:lnTo>
                  <a:lnTo>
                    <a:pt x="5516575" y="149758"/>
                  </a:lnTo>
                  <a:lnTo>
                    <a:pt x="6409347" y="162039"/>
                  </a:lnTo>
                  <a:lnTo>
                    <a:pt x="6355550" y="192468"/>
                  </a:lnTo>
                  <a:lnTo>
                    <a:pt x="6349822" y="197434"/>
                  </a:lnTo>
                  <a:lnTo>
                    <a:pt x="6346545" y="203949"/>
                  </a:lnTo>
                  <a:lnTo>
                    <a:pt x="6345949" y="211213"/>
                  </a:lnTo>
                  <a:lnTo>
                    <a:pt x="6348311" y="218376"/>
                  </a:lnTo>
                  <a:lnTo>
                    <a:pt x="6353264" y="224104"/>
                  </a:lnTo>
                  <a:lnTo>
                    <a:pt x="6359779" y="227380"/>
                  </a:lnTo>
                  <a:lnTo>
                    <a:pt x="6367043" y="227977"/>
                  </a:lnTo>
                  <a:lnTo>
                    <a:pt x="6374219" y="225615"/>
                  </a:lnTo>
                  <a:lnTo>
                    <a:pt x="6485026" y="163004"/>
                  </a:lnTo>
                  <a:lnTo>
                    <a:pt x="6517856" y="144462"/>
                  </a:lnTo>
                  <a:close/>
                </a:path>
                <a:path w="8427720" h="260350">
                  <a:moveTo>
                    <a:pt x="8427428" y="98742"/>
                  </a:moveTo>
                  <a:lnTo>
                    <a:pt x="8286077" y="13652"/>
                  </a:lnTo>
                  <a:lnTo>
                    <a:pt x="8278952" y="11099"/>
                  </a:lnTo>
                  <a:lnTo>
                    <a:pt x="8271675" y="11468"/>
                  </a:lnTo>
                  <a:lnTo>
                    <a:pt x="8265084" y="14554"/>
                  </a:lnTo>
                  <a:lnTo>
                    <a:pt x="8260042" y="20129"/>
                  </a:lnTo>
                  <a:lnTo>
                    <a:pt x="8257476" y="27254"/>
                  </a:lnTo>
                  <a:lnTo>
                    <a:pt x="8257845" y="34544"/>
                  </a:lnTo>
                  <a:lnTo>
                    <a:pt x="8260931" y="41173"/>
                  </a:lnTo>
                  <a:lnTo>
                    <a:pt x="8266519" y="46291"/>
                  </a:lnTo>
                  <a:lnTo>
                    <a:pt x="8319541" y="78219"/>
                  </a:lnTo>
                  <a:lnTo>
                    <a:pt x="7426833" y="65938"/>
                  </a:lnTo>
                  <a:lnTo>
                    <a:pt x="7393826" y="84594"/>
                  </a:lnTo>
                  <a:lnTo>
                    <a:pt x="7423607" y="67754"/>
                  </a:lnTo>
                  <a:lnTo>
                    <a:pt x="7426833" y="65938"/>
                  </a:lnTo>
                  <a:lnTo>
                    <a:pt x="7428547" y="64960"/>
                  </a:lnTo>
                  <a:lnTo>
                    <a:pt x="7480643" y="35496"/>
                  </a:lnTo>
                  <a:lnTo>
                    <a:pt x="7486345" y="30543"/>
                  </a:lnTo>
                  <a:lnTo>
                    <a:pt x="7489596" y="24028"/>
                  </a:lnTo>
                  <a:lnTo>
                    <a:pt x="7490168" y="16764"/>
                  </a:lnTo>
                  <a:lnTo>
                    <a:pt x="7487882" y="9588"/>
                  </a:lnTo>
                  <a:lnTo>
                    <a:pt x="7482891" y="3873"/>
                  </a:lnTo>
                  <a:lnTo>
                    <a:pt x="7476337" y="596"/>
                  </a:lnTo>
                  <a:lnTo>
                    <a:pt x="7469035" y="0"/>
                  </a:lnTo>
                  <a:lnTo>
                    <a:pt x="7461847" y="2349"/>
                  </a:lnTo>
                  <a:lnTo>
                    <a:pt x="7318210" y="83502"/>
                  </a:lnTo>
                  <a:lnTo>
                    <a:pt x="7459561" y="168592"/>
                  </a:lnTo>
                  <a:lnTo>
                    <a:pt x="7466673" y="171157"/>
                  </a:lnTo>
                  <a:lnTo>
                    <a:pt x="7473975" y="170789"/>
                  </a:lnTo>
                  <a:lnTo>
                    <a:pt x="7426147" y="104038"/>
                  </a:lnTo>
                  <a:lnTo>
                    <a:pt x="8318919" y="116319"/>
                  </a:lnTo>
                  <a:lnTo>
                    <a:pt x="8265122" y="146748"/>
                  </a:lnTo>
                  <a:lnTo>
                    <a:pt x="8259394" y="151714"/>
                  </a:lnTo>
                  <a:lnTo>
                    <a:pt x="8256117" y="158229"/>
                  </a:lnTo>
                  <a:lnTo>
                    <a:pt x="8255521" y="165493"/>
                  </a:lnTo>
                  <a:lnTo>
                    <a:pt x="8257883" y="172656"/>
                  </a:lnTo>
                  <a:lnTo>
                    <a:pt x="8262836" y="178384"/>
                  </a:lnTo>
                  <a:lnTo>
                    <a:pt x="8269351" y="181660"/>
                  </a:lnTo>
                  <a:lnTo>
                    <a:pt x="8276615" y="182257"/>
                  </a:lnTo>
                  <a:lnTo>
                    <a:pt x="8283791" y="179895"/>
                  </a:lnTo>
                  <a:lnTo>
                    <a:pt x="8394598" y="117284"/>
                  </a:lnTo>
                  <a:lnTo>
                    <a:pt x="8427428" y="9874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299709" y="2097785"/>
            <a:ext cx="5207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3см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18680" y="1940433"/>
            <a:ext cx="5207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4см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62719" y="1759661"/>
            <a:ext cx="52133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5см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154426" y="75133"/>
            <a:ext cx="593407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Подобие</a:t>
            </a:r>
            <a:r>
              <a:rPr sz="3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треугольников.</a:t>
            </a:r>
            <a:r>
              <a:rPr sz="32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8</a:t>
            </a:r>
            <a:r>
              <a:rPr sz="3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39839" y="3298317"/>
            <a:ext cx="598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2400" b="1" i="1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см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729853" y="3283077"/>
            <a:ext cx="598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2400" b="1" i="1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см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42619" y="4165472"/>
            <a:ext cx="10201275" cy="197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5814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Times New Roman"/>
                <a:cs typeface="Times New Roman"/>
              </a:rPr>
              <a:t>На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столе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стоят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матрешки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высотой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3,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4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5см.</a:t>
            </a:r>
            <a:r>
              <a:rPr sz="3200" spc="-10" dirty="0">
                <a:latin typeface="Times New Roman"/>
                <a:cs typeface="Times New Roman"/>
              </a:rPr>
              <a:t> Расстояние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между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матрешками</a:t>
            </a:r>
            <a:r>
              <a:rPr sz="3200" spc="-40" dirty="0">
                <a:latin typeface="Times New Roman"/>
                <a:cs typeface="Times New Roman"/>
              </a:rPr>
              <a:t> </a:t>
            </a:r>
            <a:r>
              <a:rPr sz="3200" spc="-30" dirty="0">
                <a:latin typeface="Times New Roman"/>
                <a:cs typeface="Times New Roman"/>
              </a:rPr>
              <a:t>одинаково </a:t>
            </a:r>
            <a:r>
              <a:rPr sz="3200" dirty="0">
                <a:latin typeface="Times New Roman"/>
                <a:cs typeface="Times New Roman"/>
              </a:rPr>
              <a:t>и равно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5см.</a:t>
            </a:r>
            <a:endParaRPr sz="3200">
              <a:latin typeface="Times New Roman"/>
              <a:cs typeface="Times New Roman"/>
            </a:endParaRPr>
          </a:p>
          <a:p>
            <a:pPr marL="12700" marR="527685" indent="460375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Times New Roman"/>
                <a:cs typeface="Times New Roman"/>
              </a:rPr>
              <a:t>С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45" dirty="0">
                <a:latin typeface="Times New Roman"/>
                <a:cs typeface="Times New Roman"/>
              </a:rPr>
              <a:t>какого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расстояния</a:t>
            </a:r>
            <a:r>
              <a:rPr sz="3200" spc="-4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нужно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10" dirty="0">
                <a:latin typeface="Times New Roman"/>
                <a:cs typeface="Times New Roman"/>
              </a:rPr>
              <a:t>посмотреть</a:t>
            </a:r>
            <a:r>
              <a:rPr sz="3200" spc="-4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на</a:t>
            </a:r>
            <a:r>
              <a:rPr sz="3200" dirty="0">
                <a:latin typeface="Times New Roman"/>
                <a:cs typeface="Times New Roman"/>
              </a:rPr>
              <a:t> меньшую,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чтобы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большая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матрешка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spc="10" dirty="0">
                <a:latin typeface="Times New Roman"/>
                <a:cs typeface="Times New Roman"/>
              </a:rPr>
              <a:t>стала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невидна?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9547" y="217754"/>
            <a:ext cx="94500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Описанная</a:t>
            </a: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окружность</a:t>
            </a:r>
            <a:r>
              <a:rPr sz="32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четырехугольника.</a:t>
            </a:r>
            <a:r>
              <a:rPr sz="3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9 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625596" y="1513332"/>
            <a:ext cx="7914640" cy="5363845"/>
            <a:chOff x="3625596" y="1513332"/>
            <a:chExt cx="7914640" cy="53638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70659" y="3215639"/>
              <a:ext cx="2169068" cy="18196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7555" y="1709928"/>
              <a:ext cx="2171700" cy="18196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25596" y="3072384"/>
              <a:ext cx="2180843" cy="19735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83124" y="1513332"/>
              <a:ext cx="2189988" cy="197510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52188" y="2997708"/>
              <a:ext cx="6151625" cy="219379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559046" y="3004566"/>
              <a:ext cx="5814060" cy="3853815"/>
            </a:xfrm>
            <a:custGeom>
              <a:avLst/>
              <a:gdLst/>
              <a:ahLst/>
              <a:cxnLst/>
              <a:rect l="l" t="t" r="r" b="b"/>
              <a:pathLst>
                <a:path w="5814059" h="3853815">
                  <a:moveTo>
                    <a:pt x="0" y="2684526"/>
                  </a:moveTo>
                  <a:lnTo>
                    <a:pt x="422" y="2638287"/>
                  </a:lnTo>
                  <a:lnTo>
                    <a:pt x="1685" y="2592237"/>
                  </a:lnTo>
                  <a:lnTo>
                    <a:pt x="3782" y="2546382"/>
                  </a:lnTo>
                  <a:lnTo>
                    <a:pt x="6706" y="2500729"/>
                  </a:lnTo>
                  <a:lnTo>
                    <a:pt x="10450" y="2455284"/>
                  </a:lnTo>
                  <a:lnTo>
                    <a:pt x="15008" y="2410052"/>
                  </a:lnTo>
                  <a:lnTo>
                    <a:pt x="20372" y="2365041"/>
                  </a:lnTo>
                  <a:lnTo>
                    <a:pt x="26537" y="2320256"/>
                  </a:lnTo>
                  <a:lnTo>
                    <a:pt x="33494" y="2275704"/>
                  </a:lnTo>
                  <a:lnTo>
                    <a:pt x="41238" y="2231391"/>
                  </a:lnTo>
                  <a:lnTo>
                    <a:pt x="49762" y="2187323"/>
                  </a:lnTo>
                  <a:lnTo>
                    <a:pt x="59059" y="2143507"/>
                  </a:lnTo>
                  <a:lnTo>
                    <a:pt x="69122" y="2099948"/>
                  </a:lnTo>
                  <a:lnTo>
                    <a:pt x="79944" y="2056653"/>
                  </a:lnTo>
                  <a:lnTo>
                    <a:pt x="91519" y="2013629"/>
                  </a:lnTo>
                  <a:lnTo>
                    <a:pt x="103840" y="1970881"/>
                  </a:lnTo>
                  <a:lnTo>
                    <a:pt x="116899" y="1928415"/>
                  </a:lnTo>
                  <a:lnTo>
                    <a:pt x="130692" y="1886239"/>
                  </a:lnTo>
                  <a:lnTo>
                    <a:pt x="145209" y="1844357"/>
                  </a:lnTo>
                  <a:lnTo>
                    <a:pt x="160446" y="1802778"/>
                  </a:lnTo>
                  <a:lnTo>
                    <a:pt x="176394" y="1761505"/>
                  </a:lnTo>
                  <a:lnTo>
                    <a:pt x="193048" y="1720547"/>
                  </a:lnTo>
                  <a:lnTo>
                    <a:pt x="210401" y="1679909"/>
                  </a:lnTo>
                  <a:lnTo>
                    <a:pt x="228445" y="1639597"/>
                  </a:lnTo>
                  <a:lnTo>
                    <a:pt x="247174" y="1599618"/>
                  </a:lnTo>
                  <a:lnTo>
                    <a:pt x="266581" y="1559978"/>
                  </a:lnTo>
                  <a:lnTo>
                    <a:pt x="286660" y="1520683"/>
                  </a:lnTo>
                  <a:lnTo>
                    <a:pt x="307403" y="1481740"/>
                  </a:lnTo>
                  <a:lnTo>
                    <a:pt x="328805" y="1443154"/>
                  </a:lnTo>
                  <a:lnTo>
                    <a:pt x="350857" y="1404932"/>
                  </a:lnTo>
                  <a:lnTo>
                    <a:pt x="373554" y="1367080"/>
                  </a:lnTo>
                  <a:lnTo>
                    <a:pt x="396889" y="1329605"/>
                  </a:lnTo>
                  <a:lnTo>
                    <a:pt x="420854" y="1292512"/>
                  </a:lnTo>
                  <a:lnTo>
                    <a:pt x="445444" y="1255808"/>
                  </a:lnTo>
                  <a:lnTo>
                    <a:pt x="470650" y="1219500"/>
                  </a:lnTo>
                  <a:lnTo>
                    <a:pt x="496468" y="1183592"/>
                  </a:lnTo>
                  <a:lnTo>
                    <a:pt x="522889" y="1148093"/>
                  </a:lnTo>
                  <a:lnTo>
                    <a:pt x="549907" y="1113007"/>
                  </a:lnTo>
                  <a:lnTo>
                    <a:pt x="577516" y="1078341"/>
                  </a:lnTo>
                  <a:lnTo>
                    <a:pt x="605708" y="1044102"/>
                  </a:lnTo>
                  <a:lnTo>
                    <a:pt x="634477" y="1010296"/>
                  </a:lnTo>
                  <a:lnTo>
                    <a:pt x="663816" y="976928"/>
                  </a:lnTo>
                  <a:lnTo>
                    <a:pt x="693718" y="944005"/>
                  </a:lnTo>
                  <a:lnTo>
                    <a:pt x="724176" y="911534"/>
                  </a:lnTo>
                  <a:lnTo>
                    <a:pt x="755184" y="879521"/>
                  </a:lnTo>
                  <a:lnTo>
                    <a:pt x="786735" y="847971"/>
                  </a:lnTo>
                  <a:lnTo>
                    <a:pt x="818823" y="816891"/>
                  </a:lnTo>
                  <a:lnTo>
                    <a:pt x="851439" y="786288"/>
                  </a:lnTo>
                  <a:lnTo>
                    <a:pt x="884579" y="756168"/>
                  </a:lnTo>
                  <a:lnTo>
                    <a:pt x="918234" y="726536"/>
                  </a:lnTo>
                  <a:lnTo>
                    <a:pt x="952398" y="697399"/>
                  </a:lnTo>
                  <a:lnTo>
                    <a:pt x="987065" y="668764"/>
                  </a:lnTo>
                  <a:lnTo>
                    <a:pt x="1022227" y="640637"/>
                  </a:lnTo>
                  <a:lnTo>
                    <a:pt x="1057878" y="613023"/>
                  </a:lnTo>
                  <a:lnTo>
                    <a:pt x="1094011" y="585929"/>
                  </a:lnTo>
                  <a:lnTo>
                    <a:pt x="1130619" y="559362"/>
                  </a:lnTo>
                  <a:lnTo>
                    <a:pt x="1167696" y="533327"/>
                  </a:lnTo>
                  <a:lnTo>
                    <a:pt x="1205235" y="507831"/>
                  </a:lnTo>
                  <a:lnTo>
                    <a:pt x="1243228" y="482880"/>
                  </a:lnTo>
                  <a:lnTo>
                    <a:pt x="1281670" y="458481"/>
                  </a:lnTo>
                  <a:lnTo>
                    <a:pt x="1320553" y="434639"/>
                  </a:lnTo>
                  <a:lnTo>
                    <a:pt x="1359871" y="411361"/>
                  </a:lnTo>
                  <a:lnTo>
                    <a:pt x="1399617" y="388653"/>
                  </a:lnTo>
                  <a:lnTo>
                    <a:pt x="1439784" y="366521"/>
                  </a:lnTo>
                  <a:lnTo>
                    <a:pt x="1480366" y="344972"/>
                  </a:lnTo>
                  <a:lnTo>
                    <a:pt x="1521355" y="324012"/>
                  </a:lnTo>
                  <a:lnTo>
                    <a:pt x="1562745" y="303647"/>
                  </a:lnTo>
                  <a:lnTo>
                    <a:pt x="1604529" y="283883"/>
                  </a:lnTo>
                  <a:lnTo>
                    <a:pt x="1646701" y="264727"/>
                  </a:lnTo>
                  <a:lnTo>
                    <a:pt x="1689253" y="246185"/>
                  </a:lnTo>
                  <a:lnTo>
                    <a:pt x="1732178" y="228262"/>
                  </a:lnTo>
                  <a:lnTo>
                    <a:pt x="1775471" y="210966"/>
                  </a:lnTo>
                  <a:lnTo>
                    <a:pt x="1819125" y="194303"/>
                  </a:lnTo>
                  <a:lnTo>
                    <a:pt x="1863131" y="178278"/>
                  </a:lnTo>
                  <a:lnTo>
                    <a:pt x="1907485" y="162899"/>
                  </a:lnTo>
                  <a:lnTo>
                    <a:pt x="1952178" y="148170"/>
                  </a:lnTo>
                  <a:lnTo>
                    <a:pt x="1997205" y="134100"/>
                  </a:lnTo>
                  <a:lnTo>
                    <a:pt x="2042558" y="120693"/>
                  </a:lnTo>
                  <a:lnTo>
                    <a:pt x="2088231" y="107956"/>
                  </a:lnTo>
                  <a:lnTo>
                    <a:pt x="2134217" y="95895"/>
                  </a:lnTo>
                  <a:lnTo>
                    <a:pt x="2180509" y="84517"/>
                  </a:lnTo>
                  <a:lnTo>
                    <a:pt x="2227100" y="73828"/>
                  </a:lnTo>
                  <a:lnTo>
                    <a:pt x="2273984" y="63833"/>
                  </a:lnTo>
                  <a:lnTo>
                    <a:pt x="2321154" y="54541"/>
                  </a:lnTo>
                  <a:lnTo>
                    <a:pt x="2368603" y="45955"/>
                  </a:lnTo>
                  <a:lnTo>
                    <a:pt x="2416325" y="38083"/>
                  </a:lnTo>
                  <a:lnTo>
                    <a:pt x="2464312" y="30932"/>
                  </a:lnTo>
                  <a:lnTo>
                    <a:pt x="2512557" y="24507"/>
                  </a:lnTo>
                  <a:lnTo>
                    <a:pt x="2561055" y="18814"/>
                  </a:lnTo>
                  <a:lnTo>
                    <a:pt x="2609798" y="13860"/>
                  </a:lnTo>
                  <a:lnTo>
                    <a:pt x="2658780" y="9651"/>
                  </a:lnTo>
                  <a:lnTo>
                    <a:pt x="2707993" y="6193"/>
                  </a:lnTo>
                  <a:lnTo>
                    <a:pt x="2757432" y="3493"/>
                  </a:lnTo>
                  <a:lnTo>
                    <a:pt x="2807089" y="1556"/>
                  </a:lnTo>
                  <a:lnTo>
                    <a:pt x="2856957" y="390"/>
                  </a:lnTo>
                  <a:lnTo>
                    <a:pt x="2907029" y="0"/>
                  </a:lnTo>
                  <a:lnTo>
                    <a:pt x="2957102" y="390"/>
                  </a:lnTo>
                  <a:lnTo>
                    <a:pt x="3006970" y="1556"/>
                  </a:lnTo>
                  <a:lnTo>
                    <a:pt x="3056627" y="3493"/>
                  </a:lnTo>
                  <a:lnTo>
                    <a:pt x="3106066" y="6193"/>
                  </a:lnTo>
                  <a:lnTo>
                    <a:pt x="3155279" y="9651"/>
                  </a:lnTo>
                  <a:lnTo>
                    <a:pt x="3204261" y="13860"/>
                  </a:lnTo>
                  <a:lnTo>
                    <a:pt x="3253004" y="18814"/>
                  </a:lnTo>
                  <a:lnTo>
                    <a:pt x="3301502" y="24507"/>
                  </a:lnTo>
                  <a:lnTo>
                    <a:pt x="3349747" y="30932"/>
                  </a:lnTo>
                  <a:lnTo>
                    <a:pt x="3397734" y="38083"/>
                  </a:lnTo>
                  <a:lnTo>
                    <a:pt x="3445456" y="45955"/>
                  </a:lnTo>
                  <a:lnTo>
                    <a:pt x="3492905" y="54541"/>
                  </a:lnTo>
                  <a:lnTo>
                    <a:pt x="3540075" y="63833"/>
                  </a:lnTo>
                  <a:lnTo>
                    <a:pt x="3586959" y="73828"/>
                  </a:lnTo>
                  <a:lnTo>
                    <a:pt x="3633550" y="84517"/>
                  </a:lnTo>
                  <a:lnTo>
                    <a:pt x="3679842" y="95895"/>
                  </a:lnTo>
                  <a:lnTo>
                    <a:pt x="3725828" y="107956"/>
                  </a:lnTo>
                  <a:lnTo>
                    <a:pt x="3771501" y="120693"/>
                  </a:lnTo>
                  <a:lnTo>
                    <a:pt x="3816854" y="134100"/>
                  </a:lnTo>
                  <a:lnTo>
                    <a:pt x="3861881" y="148170"/>
                  </a:lnTo>
                  <a:lnTo>
                    <a:pt x="3906574" y="162899"/>
                  </a:lnTo>
                  <a:lnTo>
                    <a:pt x="3950928" y="178278"/>
                  </a:lnTo>
                  <a:lnTo>
                    <a:pt x="3994934" y="194303"/>
                  </a:lnTo>
                  <a:lnTo>
                    <a:pt x="4038588" y="210966"/>
                  </a:lnTo>
                  <a:lnTo>
                    <a:pt x="4081881" y="228262"/>
                  </a:lnTo>
                  <a:lnTo>
                    <a:pt x="4124806" y="246185"/>
                  </a:lnTo>
                  <a:lnTo>
                    <a:pt x="4167358" y="264727"/>
                  </a:lnTo>
                  <a:lnTo>
                    <a:pt x="4209530" y="283883"/>
                  </a:lnTo>
                  <a:lnTo>
                    <a:pt x="4251314" y="303647"/>
                  </a:lnTo>
                  <a:lnTo>
                    <a:pt x="4292704" y="324012"/>
                  </a:lnTo>
                  <a:lnTo>
                    <a:pt x="4333693" y="344972"/>
                  </a:lnTo>
                  <a:lnTo>
                    <a:pt x="4374275" y="366522"/>
                  </a:lnTo>
                  <a:lnTo>
                    <a:pt x="4414442" y="388653"/>
                  </a:lnTo>
                  <a:lnTo>
                    <a:pt x="4454188" y="411361"/>
                  </a:lnTo>
                  <a:lnTo>
                    <a:pt x="4493506" y="434639"/>
                  </a:lnTo>
                  <a:lnTo>
                    <a:pt x="4532389" y="458481"/>
                  </a:lnTo>
                  <a:lnTo>
                    <a:pt x="4570831" y="482880"/>
                  </a:lnTo>
                  <a:lnTo>
                    <a:pt x="4608824" y="507831"/>
                  </a:lnTo>
                  <a:lnTo>
                    <a:pt x="4646363" y="533327"/>
                  </a:lnTo>
                  <a:lnTo>
                    <a:pt x="4683440" y="559362"/>
                  </a:lnTo>
                  <a:lnTo>
                    <a:pt x="4720048" y="585929"/>
                  </a:lnTo>
                  <a:lnTo>
                    <a:pt x="4756181" y="613023"/>
                  </a:lnTo>
                  <a:lnTo>
                    <a:pt x="4791832" y="640637"/>
                  </a:lnTo>
                  <a:lnTo>
                    <a:pt x="4826994" y="668764"/>
                  </a:lnTo>
                  <a:lnTo>
                    <a:pt x="4861661" y="697399"/>
                  </a:lnTo>
                  <a:lnTo>
                    <a:pt x="4895825" y="726536"/>
                  </a:lnTo>
                  <a:lnTo>
                    <a:pt x="4929480" y="756168"/>
                  </a:lnTo>
                  <a:lnTo>
                    <a:pt x="4962620" y="786288"/>
                  </a:lnTo>
                  <a:lnTo>
                    <a:pt x="4995236" y="816891"/>
                  </a:lnTo>
                  <a:lnTo>
                    <a:pt x="5027324" y="847971"/>
                  </a:lnTo>
                  <a:lnTo>
                    <a:pt x="5058875" y="879521"/>
                  </a:lnTo>
                  <a:lnTo>
                    <a:pt x="5089883" y="911534"/>
                  </a:lnTo>
                  <a:lnTo>
                    <a:pt x="5120341" y="944005"/>
                  </a:lnTo>
                  <a:lnTo>
                    <a:pt x="5150243" y="976928"/>
                  </a:lnTo>
                  <a:lnTo>
                    <a:pt x="5179582" y="1010296"/>
                  </a:lnTo>
                  <a:lnTo>
                    <a:pt x="5208351" y="1044102"/>
                  </a:lnTo>
                  <a:lnTo>
                    <a:pt x="5236543" y="1078341"/>
                  </a:lnTo>
                  <a:lnTo>
                    <a:pt x="5264152" y="1113007"/>
                  </a:lnTo>
                  <a:lnTo>
                    <a:pt x="5291170" y="1148093"/>
                  </a:lnTo>
                  <a:lnTo>
                    <a:pt x="5317591" y="1183592"/>
                  </a:lnTo>
                  <a:lnTo>
                    <a:pt x="5343409" y="1219500"/>
                  </a:lnTo>
                  <a:lnTo>
                    <a:pt x="5368615" y="1255808"/>
                  </a:lnTo>
                  <a:lnTo>
                    <a:pt x="5393205" y="1292512"/>
                  </a:lnTo>
                  <a:lnTo>
                    <a:pt x="5417170" y="1329605"/>
                  </a:lnTo>
                  <a:lnTo>
                    <a:pt x="5440505" y="1367080"/>
                  </a:lnTo>
                  <a:lnTo>
                    <a:pt x="5463202" y="1404932"/>
                  </a:lnTo>
                  <a:lnTo>
                    <a:pt x="5485254" y="1443154"/>
                  </a:lnTo>
                  <a:lnTo>
                    <a:pt x="5506656" y="1481740"/>
                  </a:lnTo>
                  <a:lnTo>
                    <a:pt x="5527399" y="1520683"/>
                  </a:lnTo>
                  <a:lnTo>
                    <a:pt x="5547478" y="1559978"/>
                  </a:lnTo>
                  <a:lnTo>
                    <a:pt x="5566885" y="1599618"/>
                  </a:lnTo>
                  <a:lnTo>
                    <a:pt x="5585614" y="1639597"/>
                  </a:lnTo>
                  <a:lnTo>
                    <a:pt x="5603658" y="1679909"/>
                  </a:lnTo>
                  <a:lnTo>
                    <a:pt x="5621011" y="1720547"/>
                  </a:lnTo>
                  <a:lnTo>
                    <a:pt x="5637665" y="1761505"/>
                  </a:lnTo>
                  <a:lnTo>
                    <a:pt x="5653613" y="1802778"/>
                  </a:lnTo>
                  <a:lnTo>
                    <a:pt x="5668850" y="1844357"/>
                  </a:lnTo>
                  <a:lnTo>
                    <a:pt x="5683367" y="1886239"/>
                  </a:lnTo>
                  <a:lnTo>
                    <a:pt x="5697160" y="1928415"/>
                  </a:lnTo>
                  <a:lnTo>
                    <a:pt x="5710219" y="1970881"/>
                  </a:lnTo>
                  <a:lnTo>
                    <a:pt x="5722540" y="2013629"/>
                  </a:lnTo>
                  <a:lnTo>
                    <a:pt x="5734115" y="2056653"/>
                  </a:lnTo>
                  <a:lnTo>
                    <a:pt x="5744937" y="2099948"/>
                  </a:lnTo>
                  <a:lnTo>
                    <a:pt x="5755000" y="2143507"/>
                  </a:lnTo>
                  <a:lnTo>
                    <a:pt x="5764297" y="2187323"/>
                  </a:lnTo>
                  <a:lnTo>
                    <a:pt x="5772821" y="2231391"/>
                  </a:lnTo>
                  <a:lnTo>
                    <a:pt x="5780565" y="2275704"/>
                  </a:lnTo>
                  <a:lnTo>
                    <a:pt x="5787522" y="2320256"/>
                  </a:lnTo>
                  <a:lnTo>
                    <a:pt x="5793687" y="2365041"/>
                  </a:lnTo>
                  <a:lnTo>
                    <a:pt x="5799051" y="2410052"/>
                  </a:lnTo>
                  <a:lnTo>
                    <a:pt x="5803609" y="2455284"/>
                  </a:lnTo>
                  <a:lnTo>
                    <a:pt x="5807353" y="2500729"/>
                  </a:lnTo>
                  <a:lnTo>
                    <a:pt x="5810277" y="2546382"/>
                  </a:lnTo>
                  <a:lnTo>
                    <a:pt x="5812374" y="2592237"/>
                  </a:lnTo>
                  <a:lnTo>
                    <a:pt x="5813637" y="2638287"/>
                  </a:lnTo>
                  <a:lnTo>
                    <a:pt x="5814059" y="2684526"/>
                  </a:lnTo>
                  <a:lnTo>
                    <a:pt x="5813637" y="2730765"/>
                  </a:lnTo>
                  <a:lnTo>
                    <a:pt x="5812374" y="2776816"/>
                  </a:lnTo>
                  <a:lnTo>
                    <a:pt x="5810277" y="2822671"/>
                  </a:lnTo>
                  <a:lnTo>
                    <a:pt x="5807353" y="2868325"/>
                  </a:lnTo>
                  <a:lnTo>
                    <a:pt x="5803609" y="2913771"/>
                  </a:lnTo>
                  <a:lnTo>
                    <a:pt x="5799051" y="2959003"/>
                  </a:lnTo>
                  <a:lnTo>
                    <a:pt x="5793687" y="3004015"/>
                  </a:lnTo>
                  <a:lnTo>
                    <a:pt x="5787522" y="3048800"/>
                  </a:lnTo>
                  <a:lnTo>
                    <a:pt x="5780565" y="3093352"/>
                  </a:lnTo>
                  <a:lnTo>
                    <a:pt x="5772821" y="3137666"/>
                  </a:lnTo>
                  <a:lnTo>
                    <a:pt x="5764297" y="3181734"/>
                  </a:lnTo>
                  <a:lnTo>
                    <a:pt x="5755000" y="3225551"/>
                  </a:lnTo>
                  <a:lnTo>
                    <a:pt x="5744937" y="3269110"/>
                  </a:lnTo>
                  <a:lnTo>
                    <a:pt x="5734115" y="3312406"/>
                  </a:lnTo>
                  <a:lnTo>
                    <a:pt x="5722540" y="3355431"/>
                  </a:lnTo>
                  <a:lnTo>
                    <a:pt x="5710219" y="3398179"/>
                  </a:lnTo>
                  <a:lnTo>
                    <a:pt x="5697160" y="3440645"/>
                  </a:lnTo>
                  <a:lnTo>
                    <a:pt x="5683367" y="3482822"/>
                  </a:lnTo>
                  <a:lnTo>
                    <a:pt x="5668850" y="3524703"/>
                  </a:lnTo>
                  <a:lnTo>
                    <a:pt x="5653613" y="3566283"/>
                  </a:lnTo>
                  <a:lnTo>
                    <a:pt x="5637665" y="3607556"/>
                  </a:lnTo>
                  <a:lnTo>
                    <a:pt x="5621011" y="3648514"/>
                  </a:lnTo>
                  <a:lnTo>
                    <a:pt x="5603658" y="3689153"/>
                  </a:lnTo>
                  <a:lnTo>
                    <a:pt x="5585614" y="3729464"/>
                  </a:lnTo>
                  <a:lnTo>
                    <a:pt x="5566885" y="3769444"/>
                  </a:lnTo>
                  <a:lnTo>
                    <a:pt x="5547478" y="3809084"/>
                  </a:lnTo>
                  <a:lnTo>
                    <a:pt x="5527399" y="3848379"/>
                  </a:lnTo>
                  <a:lnTo>
                    <a:pt x="5524708" y="3853432"/>
                  </a:lnTo>
                </a:path>
                <a:path w="5814059" h="3853815">
                  <a:moveTo>
                    <a:pt x="289351" y="3853432"/>
                  </a:moveTo>
                  <a:lnTo>
                    <a:pt x="266581" y="3809084"/>
                  </a:lnTo>
                  <a:lnTo>
                    <a:pt x="247174" y="3769444"/>
                  </a:lnTo>
                  <a:lnTo>
                    <a:pt x="228445" y="3729464"/>
                  </a:lnTo>
                  <a:lnTo>
                    <a:pt x="210401" y="3689153"/>
                  </a:lnTo>
                  <a:lnTo>
                    <a:pt x="193048" y="3648514"/>
                  </a:lnTo>
                  <a:lnTo>
                    <a:pt x="176394" y="3607556"/>
                  </a:lnTo>
                  <a:lnTo>
                    <a:pt x="160446" y="3566283"/>
                  </a:lnTo>
                  <a:lnTo>
                    <a:pt x="145209" y="3524703"/>
                  </a:lnTo>
                  <a:lnTo>
                    <a:pt x="130692" y="3482822"/>
                  </a:lnTo>
                  <a:lnTo>
                    <a:pt x="116899" y="3440645"/>
                  </a:lnTo>
                  <a:lnTo>
                    <a:pt x="103840" y="3398179"/>
                  </a:lnTo>
                  <a:lnTo>
                    <a:pt x="91519" y="3355431"/>
                  </a:lnTo>
                  <a:lnTo>
                    <a:pt x="79944" y="3312406"/>
                  </a:lnTo>
                  <a:lnTo>
                    <a:pt x="69122" y="3269110"/>
                  </a:lnTo>
                  <a:lnTo>
                    <a:pt x="59059" y="3225551"/>
                  </a:lnTo>
                  <a:lnTo>
                    <a:pt x="49762" y="3181734"/>
                  </a:lnTo>
                  <a:lnTo>
                    <a:pt x="41238" y="3137666"/>
                  </a:lnTo>
                  <a:lnTo>
                    <a:pt x="33494" y="3093352"/>
                  </a:lnTo>
                  <a:lnTo>
                    <a:pt x="26537" y="3048800"/>
                  </a:lnTo>
                  <a:lnTo>
                    <a:pt x="20372" y="3004015"/>
                  </a:lnTo>
                  <a:lnTo>
                    <a:pt x="15008" y="2959003"/>
                  </a:lnTo>
                  <a:lnTo>
                    <a:pt x="10450" y="2913771"/>
                  </a:lnTo>
                  <a:lnTo>
                    <a:pt x="6706" y="2868325"/>
                  </a:lnTo>
                  <a:lnTo>
                    <a:pt x="3782" y="2822671"/>
                  </a:lnTo>
                  <a:lnTo>
                    <a:pt x="1685" y="2776816"/>
                  </a:lnTo>
                  <a:lnTo>
                    <a:pt x="422" y="2730765"/>
                  </a:lnTo>
                  <a:lnTo>
                    <a:pt x="0" y="2684526"/>
                  </a:lnTo>
                </a:path>
              </a:pathLst>
            </a:custGeom>
            <a:ln w="381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444996" y="3195827"/>
              <a:ext cx="2219325" cy="2238375"/>
            </a:xfrm>
            <a:custGeom>
              <a:avLst/>
              <a:gdLst/>
              <a:ahLst/>
              <a:cxnLst/>
              <a:rect l="l" t="t" r="r" b="b"/>
              <a:pathLst>
                <a:path w="2219325" h="2238375">
                  <a:moveTo>
                    <a:pt x="0" y="0"/>
                  </a:moveTo>
                  <a:lnTo>
                    <a:pt x="1105153" y="2238121"/>
                  </a:lnTo>
                </a:path>
                <a:path w="2219325" h="2238375">
                  <a:moveTo>
                    <a:pt x="2219198" y="53339"/>
                  </a:moveTo>
                  <a:lnTo>
                    <a:pt x="1104900" y="2225167"/>
                  </a:lnTo>
                </a:path>
              </a:pathLst>
            </a:custGeom>
            <a:ln w="57912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786884" y="4696967"/>
              <a:ext cx="5378450" cy="726440"/>
            </a:xfrm>
            <a:custGeom>
              <a:avLst/>
              <a:gdLst/>
              <a:ahLst/>
              <a:cxnLst/>
              <a:rect l="l" t="t" r="r" b="b"/>
              <a:pathLst>
                <a:path w="5378450" h="726439">
                  <a:moveTo>
                    <a:pt x="5378069" y="0"/>
                  </a:moveTo>
                  <a:lnTo>
                    <a:pt x="2740151" y="726185"/>
                  </a:lnTo>
                </a:path>
                <a:path w="5378450" h="726439">
                  <a:moveTo>
                    <a:pt x="2743835" y="725042"/>
                  </a:moveTo>
                  <a:lnTo>
                    <a:pt x="0" y="62483"/>
                  </a:lnTo>
                </a:path>
              </a:pathLst>
            </a:custGeom>
            <a:ln w="57912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22592" y="4815840"/>
              <a:ext cx="986027" cy="86106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711504" y="1080338"/>
            <a:ext cx="2741930" cy="5147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985" indent="351790">
              <a:lnSpc>
                <a:spcPct val="100000"/>
              </a:lnSpc>
              <a:spcBef>
                <a:spcPts val="95"/>
              </a:spcBef>
              <a:tabLst>
                <a:tab pos="1841500" algn="l"/>
              </a:tabLst>
            </a:pPr>
            <a:r>
              <a:rPr sz="2800" spc="-10" dirty="0">
                <a:latin typeface="Times New Roman"/>
                <a:cs typeface="Times New Roman"/>
              </a:rPr>
              <a:t>Д</a:t>
            </a:r>
            <a:r>
              <a:rPr sz="2800" spc="-35" dirty="0">
                <a:latin typeface="Times New Roman"/>
                <a:cs typeface="Times New Roman"/>
              </a:rPr>
              <a:t>в</a:t>
            </a:r>
            <a:r>
              <a:rPr sz="2800" spc="-5" dirty="0">
                <a:latin typeface="Times New Roman"/>
                <a:cs typeface="Times New Roman"/>
              </a:rPr>
              <a:t>ор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0" dirty="0">
                <a:latin typeface="Times New Roman"/>
                <a:cs typeface="Times New Roman"/>
              </a:rPr>
              <a:t>им</a:t>
            </a:r>
            <a:r>
              <a:rPr sz="2800" spc="-20" dirty="0">
                <a:latin typeface="Times New Roman"/>
                <a:cs typeface="Times New Roman"/>
              </a:rPr>
              <a:t>е</a:t>
            </a:r>
            <a:r>
              <a:rPr sz="2800" spc="-5" dirty="0">
                <a:latin typeface="Times New Roman"/>
                <a:cs typeface="Times New Roman"/>
              </a:rPr>
              <a:t>ет  </a:t>
            </a:r>
            <a:r>
              <a:rPr sz="2800" spc="-15" dirty="0">
                <a:latin typeface="Times New Roman"/>
                <a:cs typeface="Times New Roman"/>
              </a:rPr>
              <a:t>форму </a:t>
            </a:r>
            <a:r>
              <a:rPr sz="2800" spc="-10" dirty="0">
                <a:latin typeface="Times New Roman"/>
                <a:cs typeface="Times New Roman"/>
              </a:rPr>
              <a:t> равнобедренной </a:t>
            </a:r>
            <a:r>
              <a:rPr sz="2800" spc="-5" dirty="0">
                <a:latin typeface="Times New Roman"/>
                <a:cs typeface="Times New Roman"/>
              </a:rPr>
              <a:t> трапеции.</a:t>
            </a:r>
            <a:endParaRPr sz="2800">
              <a:latin typeface="Times New Roman"/>
              <a:cs typeface="Times New Roman"/>
            </a:endParaRPr>
          </a:p>
          <a:p>
            <a:pPr marL="12700" marR="5080" indent="351790">
              <a:lnSpc>
                <a:spcPct val="100000"/>
              </a:lnSpc>
              <a:spcBef>
                <a:spcPts val="5"/>
              </a:spcBef>
              <a:tabLst>
                <a:tab pos="1207135" algn="l"/>
                <a:tab pos="1571625" algn="l"/>
                <a:tab pos="1797050" algn="l"/>
                <a:tab pos="1951355" algn="l"/>
                <a:tab pos="2068830" algn="l"/>
                <a:tab pos="2368550" algn="l"/>
              </a:tabLst>
            </a:pPr>
            <a:r>
              <a:rPr sz="2800" spc="-220" dirty="0">
                <a:latin typeface="Times New Roman"/>
                <a:cs typeface="Times New Roman"/>
              </a:rPr>
              <a:t>Г</a:t>
            </a:r>
            <a:r>
              <a:rPr sz="2800" spc="-5" dirty="0">
                <a:latin typeface="Times New Roman"/>
                <a:cs typeface="Times New Roman"/>
              </a:rPr>
              <a:t>де</a:t>
            </a:r>
            <a:r>
              <a:rPr sz="2800" dirty="0">
                <a:latin typeface="Times New Roman"/>
                <a:cs typeface="Times New Roman"/>
              </a:rPr>
              <a:t>		</a:t>
            </a:r>
            <a:r>
              <a:rPr sz="2800" spc="-5" dirty="0">
                <a:latin typeface="Times New Roman"/>
                <a:cs typeface="Times New Roman"/>
              </a:rPr>
              <a:t>сл</a:t>
            </a:r>
            <a:r>
              <a:rPr sz="2800" spc="-45" dirty="0">
                <a:latin typeface="Times New Roman"/>
                <a:cs typeface="Times New Roman"/>
              </a:rPr>
              <a:t>е</a:t>
            </a:r>
            <a:r>
              <a:rPr sz="2800" spc="-5" dirty="0">
                <a:latin typeface="Times New Roman"/>
                <a:cs typeface="Times New Roman"/>
              </a:rPr>
              <a:t>д</a:t>
            </a:r>
            <a:r>
              <a:rPr sz="2800" spc="-30" dirty="0">
                <a:latin typeface="Times New Roman"/>
                <a:cs typeface="Times New Roman"/>
              </a:rPr>
              <a:t>у</a:t>
            </a:r>
            <a:r>
              <a:rPr sz="2800" spc="-5" dirty="0">
                <a:latin typeface="Times New Roman"/>
                <a:cs typeface="Times New Roman"/>
              </a:rPr>
              <a:t>ет  </a:t>
            </a:r>
            <a:r>
              <a:rPr sz="2800" dirty="0">
                <a:latin typeface="Times New Roman"/>
                <a:cs typeface="Times New Roman"/>
              </a:rPr>
              <a:t>установить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мусорный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55" dirty="0">
                <a:latin typeface="Times New Roman"/>
                <a:cs typeface="Times New Roman"/>
              </a:rPr>
              <a:t>к</a:t>
            </a:r>
            <a:r>
              <a:rPr sz="2800" spc="-5" dirty="0">
                <a:latin typeface="Times New Roman"/>
                <a:cs typeface="Times New Roman"/>
              </a:rPr>
              <a:t>он</a:t>
            </a:r>
            <a:r>
              <a:rPr sz="2800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ейнер,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ч</a:t>
            </a:r>
            <a:r>
              <a:rPr sz="2800" spc="-45" dirty="0">
                <a:latin typeface="Times New Roman"/>
                <a:cs typeface="Times New Roman"/>
              </a:rPr>
              <a:t>т</a:t>
            </a:r>
            <a:r>
              <a:rPr sz="2800" spc="-5" dirty="0">
                <a:latin typeface="Times New Roman"/>
                <a:cs typeface="Times New Roman"/>
              </a:rPr>
              <a:t>о</a:t>
            </a:r>
            <a:r>
              <a:rPr sz="2800" dirty="0">
                <a:latin typeface="Times New Roman"/>
                <a:cs typeface="Times New Roman"/>
              </a:rPr>
              <a:t>б</a:t>
            </a:r>
            <a:r>
              <a:rPr sz="2800" spc="-5" dirty="0">
                <a:latin typeface="Times New Roman"/>
                <a:cs typeface="Times New Roman"/>
              </a:rPr>
              <a:t>ы  рас</a:t>
            </a:r>
            <a:r>
              <a:rPr sz="2800" spc="-20" dirty="0">
                <a:latin typeface="Times New Roman"/>
                <a:cs typeface="Times New Roman"/>
              </a:rPr>
              <a:t>с</a:t>
            </a:r>
            <a:r>
              <a:rPr sz="2800" spc="-40" dirty="0">
                <a:latin typeface="Times New Roman"/>
                <a:cs typeface="Times New Roman"/>
              </a:rPr>
              <a:t>т</a:t>
            </a:r>
            <a:r>
              <a:rPr sz="2800" spc="-50" dirty="0">
                <a:latin typeface="Times New Roman"/>
                <a:cs typeface="Times New Roman"/>
              </a:rPr>
              <a:t>о</a:t>
            </a:r>
            <a:r>
              <a:rPr sz="2800" spc="-5" dirty="0">
                <a:latin typeface="Times New Roman"/>
                <a:cs typeface="Times New Roman"/>
              </a:rPr>
              <a:t>яние</a:t>
            </a:r>
            <a:r>
              <a:rPr sz="2800" dirty="0">
                <a:latin typeface="Times New Roman"/>
                <a:cs typeface="Times New Roman"/>
              </a:rPr>
              <a:t>				до  </a:t>
            </a:r>
            <a:r>
              <a:rPr sz="2800" spc="-10" dirty="0">
                <a:latin typeface="Times New Roman"/>
                <a:cs typeface="Times New Roman"/>
              </a:rPr>
              <a:t>не</a:t>
            </a:r>
            <a:r>
              <a:rPr sz="2800" spc="-75" dirty="0">
                <a:latin typeface="Times New Roman"/>
                <a:cs typeface="Times New Roman"/>
              </a:rPr>
              <a:t>г</a:t>
            </a:r>
            <a:r>
              <a:rPr sz="2800" spc="-5" dirty="0">
                <a:latin typeface="Times New Roman"/>
                <a:cs typeface="Times New Roman"/>
              </a:rPr>
              <a:t>о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35" dirty="0">
                <a:latin typeface="Times New Roman"/>
                <a:cs typeface="Times New Roman"/>
              </a:rPr>
              <a:t>о</a:t>
            </a:r>
            <a:r>
              <a:rPr sz="2800" spc="-5" dirty="0">
                <a:latin typeface="Times New Roman"/>
                <a:cs typeface="Times New Roman"/>
              </a:rPr>
              <a:t>т</a:t>
            </a:r>
            <a:r>
              <a:rPr sz="2800" dirty="0">
                <a:latin typeface="Times New Roman"/>
                <a:cs typeface="Times New Roman"/>
              </a:rPr>
              <a:t>				</a:t>
            </a:r>
            <a:r>
              <a:rPr sz="2800" spc="-20" dirty="0">
                <a:latin typeface="Times New Roman"/>
                <a:cs typeface="Times New Roman"/>
              </a:rPr>
              <a:t>в</a:t>
            </a:r>
            <a:r>
              <a:rPr sz="2800" spc="20" dirty="0">
                <a:latin typeface="Times New Roman"/>
                <a:cs typeface="Times New Roman"/>
              </a:rPr>
              <a:t>с</a:t>
            </a:r>
            <a:r>
              <a:rPr sz="2800" spc="-50" dirty="0">
                <a:latin typeface="Times New Roman"/>
                <a:cs typeface="Times New Roman"/>
              </a:rPr>
              <a:t>е</a:t>
            </a:r>
            <a:r>
              <a:rPr sz="2800" spc="-5" dirty="0">
                <a:latin typeface="Times New Roman"/>
                <a:cs typeface="Times New Roman"/>
              </a:rPr>
              <a:t>х  д</a:t>
            </a:r>
            <a:r>
              <a:rPr sz="2800" spc="-45" dirty="0">
                <a:latin typeface="Times New Roman"/>
                <a:cs typeface="Times New Roman"/>
              </a:rPr>
              <a:t>о</a:t>
            </a:r>
            <a:r>
              <a:rPr sz="2800" spc="-5" dirty="0">
                <a:latin typeface="Times New Roman"/>
                <a:cs typeface="Times New Roman"/>
              </a:rPr>
              <a:t>мов</a:t>
            </a:r>
            <a:r>
              <a:rPr sz="2800" dirty="0">
                <a:latin typeface="Times New Roman"/>
                <a:cs typeface="Times New Roman"/>
              </a:rPr>
              <a:t>				</a:t>
            </a:r>
            <a:r>
              <a:rPr sz="2800" spc="-5" dirty="0">
                <a:latin typeface="Times New Roman"/>
                <a:cs typeface="Times New Roman"/>
              </a:rPr>
              <a:t>было  </a:t>
            </a:r>
            <a:r>
              <a:rPr sz="2800" spc="-25" dirty="0">
                <a:latin typeface="Times New Roman"/>
                <a:cs typeface="Times New Roman"/>
              </a:rPr>
              <a:t>одинаковым?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3722" y="1361948"/>
            <a:ext cx="3307715" cy="474154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500"/>
              </a:spcBef>
            </a:pPr>
            <a:r>
              <a:rPr sz="3400" spc="-5" dirty="0">
                <a:latin typeface="Times New Roman"/>
                <a:cs typeface="Times New Roman"/>
              </a:rPr>
              <a:t>Если</a:t>
            </a:r>
            <a:r>
              <a:rPr sz="3400" spc="135" dirty="0">
                <a:latin typeface="Times New Roman"/>
                <a:cs typeface="Times New Roman"/>
              </a:rPr>
              <a:t> </a:t>
            </a:r>
            <a:r>
              <a:rPr sz="3400" spc="-30" dirty="0">
                <a:latin typeface="Times New Roman"/>
                <a:cs typeface="Times New Roman"/>
              </a:rPr>
              <a:t>находиться </a:t>
            </a:r>
            <a:r>
              <a:rPr sz="3400" spc="-25" dirty="0">
                <a:latin typeface="Times New Roman"/>
                <a:cs typeface="Times New Roman"/>
              </a:rPr>
              <a:t> </a:t>
            </a:r>
            <a:r>
              <a:rPr sz="3400" spc="-5" dirty="0">
                <a:latin typeface="Times New Roman"/>
                <a:cs typeface="Times New Roman"/>
              </a:rPr>
              <a:t>у</a:t>
            </a:r>
            <a:r>
              <a:rPr sz="3400" spc="-30" dirty="0">
                <a:latin typeface="Times New Roman"/>
                <a:cs typeface="Times New Roman"/>
              </a:rPr>
              <a:t> подножия</a:t>
            </a:r>
            <a:r>
              <a:rPr sz="3400" spc="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Times New Roman"/>
                <a:cs typeface="Times New Roman"/>
              </a:rPr>
              <a:t>горы, </a:t>
            </a:r>
            <a:r>
              <a:rPr sz="3400" spc="-835" dirty="0">
                <a:latin typeface="Times New Roman"/>
                <a:cs typeface="Times New Roman"/>
              </a:rPr>
              <a:t> </a:t>
            </a:r>
            <a:r>
              <a:rPr sz="3400" spc="-25" dirty="0">
                <a:latin typeface="Times New Roman"/>
                <a:cs typeface="Times New Roman"/>
              </a:rPr>
              <a:t>то</a:t>
            </a:r>
            <a:r>
              <a:rPr sz="3400" spc="-15" dirty="0">
                <a:latin typeface="Times New Roman"/>
                <a:cs typeface="Times New Roman"/>
              </a:rPr>
              <a:t> </a:t>
            </a:r>
            <a:r>
              <a:rPr sz="3400" dirty="0">
                <a:latin typeface="Times New Roman"/>
                <a:cs typeface="Times New Roman"/>
              </a:rPr>
              <a:t>её</a:t>
            </a:r>
            <a:r>
              <a:rPr sz="3400" spc="-5" dirty="0">
                <a:latin typeface="Times New Roman"/>
                <a:cs typeface="Times New Roman"/>
              </a:rPr>
              <a:t> </a:t>
            </a:r>
            <a:r>
              <a:rPr sz="3400" spc="-10" dirty="0">
                <a:latin typeface="Times New Roman"/>
                <a:cs typeface="Times New Roman"/>
              </a:rPr>
              <a:t>вершина </a:t>
            </a:r>
            <a:r>
              <a:rPr sz="3400" spc="-5" dirty="0">
                <a:latin typeface="Times New Roman"/>
                <a:cs typeface="Times New Roman"/>
              </a:rPr>
              <a:t> </a:t>
            </a:r>
            <a:r>
              <a:rPr sz="3400" spc="-25" dirty="0">
                <a:latin typeface="Times New Roman"/>
                <a:cs typeface="Times New Roman"/>
              </a:rPr>
              <a:t>горы</a:t>
            </a:r>
            <a:r>
              <a:rPr sz="3400" spc="-15" dirty="0">
                <a:latin typeface="Times New Roman"/>
                <a:cs typeface="Times New Roman"/>
              </a:rPr>
              <a:t> </a:t>
            </a:r>
            <a:r>
              <a:rPr sz="3400" spc="-10" dirty="0">
                <a:latin typeface="Times New Roman"/>
                <a:cs typeface="Times New Roman"/>
              </a:rPr>
              <a:t>видна</a:t>
            </a:r>
            <a:r>
              <a:rPr sz="3400" spc="10" dirty="0">
                <a:latin typeface="Times New Roman"/>
                <a:cs typeface="Times New Roman"/>
              </a:rPr>
              <a:t> </a:t>
            </a:r>
            <a:r>
              <a:rPr sz="3400" spc="-40" dirty="0">
                <a:latin typeface="Times New Roman"/>
                <a:cs typeface="Times New Roman"/>
              </a:rPr>
              <a:t>под </a:t>
            </a:r>
            <a:r>
              <a:rPr sz="3400" spc="-35" dirty="0">
                <a:latin typeface="Times New Roman"/>
                <a:cs typeface="Times New Roman"/>
              </a:rPr>
              <a:t> </a:t>
            </a:r>
            <a:r>
              <a:rPr sz="3400" spc="-50" dirty="0">
                <a:latin typeface="Times New Roman"/>
                <a:cs typeface="Times New Roman"/>
              </a:rPr>
              <a:t>углом </a:t>
            </a:r>
            <a:r>
              <a:rPr sz="3400" spc="-5" dirty="0">
                <a:latin typeface="Times New Roman"/>
                <a:cs typeface="Times New Roman"/>
              </a:rPr>
              <a:t>75°. А </a:t>
            </a:r>
            <a:r>
              <a:rPr sz="3400" spc="20" dirty="0">
                <a:latin typeface="Times New Roman"/>
                <a:cs typeface="Times New Roman"/>
              </a:rPr>
              <a:t>если </a:t>
            </a:r>
            <a:r>
              <a:rPr sz="3400" spc="-835" dirty="0">
                <a:latin typeface="Times New Roman"/>
                <a:cs typeface="Times New Roman"/>
              </a:rPr>
              <a:t> </a:t>
            </a:r>
            <a:r>
              <a:rPr sz="3400" spc="-5" dirty="0">
                <a:latin typeface="Times New Roman"/>
                <a:cs typeface="Times New Roman"/>
              </a:rPr>
              <a:t>смотреть на </a:t>
            </a:r>
            <a:r>
              <a:rPr sz="3400" spc="-10" dirty="0">
                <a:latin typeface="Times New Roman"/>
                <a:cs typeface="Times New Roman"/>
              </a:rPr>
              <a:t>неё </a:t>
            </a:r>
            <a:r>
              <a:rPr sz="3400" spc="-5" dirty="0">
                <a:latin typeface="Times New Roman"/>
                <a:cs typeface="Times New Roman"/>
              </a:rPr>
              <a:t>с </a:t>
            </a:r>
            <a:r>
              <a:rPr sz="3400" spc="-835" dirty="0">
                <a:latin typeface="Times New Roman"/>
                <a:cs typeface="Times New Roman"/>
              </a:rPr>
              <a:t> </a:t>
            </a:r>
            <a:r>
              <a:rPr sz="3400" spc="-15" dirty="0">
                <a:latin typeface="Times New Roman"/>
                <a:cs typeface="Times New Roman"/>
              </a:rPr>
              <a:t>расстояния </a:t>
            </a:r>
            <a:r>
              <a:rPr sz="3400" spc="-5" dirty="0">
                <a:latin typeface="Times New Roman"/>
                <a:cs typeface="Times New Roman"/>
              </a:rPr>
              <a:t>1,5км, </a:t>
            </a:r>
            <a:r>
              <a:rPr sz="3400" spc="-835" dirty="0">
                <a:latin typeface="Times New Roman"/>
                <a:cs typeface="Times New Roman"/>
              </a:rPr>
              <a:t> </a:t>
            </a:r>
            <a:r>
              <a:rPr sz="3400" spc="-25" dirty="0">
                <a:latin typeface="Times New Roman"/>
                <a:cs typeface="Times New Roman"/>
              </a:rPr>
              <a:t>то </a:t>
            </a:r>
            <a:r>
              <a:rPr sz="3400" spc="-35" dirty="0">
                <a:latin typeface="Times New Roman"/>
                <a:cs typeface="Times New Roman"/>
              </a:rPr>
              <a:t>под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50" dirty="0">
                <a:latin typeface="Times New Roman"/>
                <a:cs typeface="Times New Roman"/>
              </a:rPr>
              <a:t>углом</a:t>
            </a:r>
            <a:r>
              <a:rPr sz="3400" spc="-15" dirty="0">
                <a:latin typeface="Times New Roman"/>
                <a:cs typeface="Times New Roman"/>
              </a:rPr>
              <a:t> </a:t>
            </a:r>
            <a:r>
              <a:rPr sz="3400" dirty="0">
                <a:latin typeface="Times New Roman"/>
                <a:cs typeface="Times New Roman"/>
              </a:rPr>
              <a:t>30°. </a:t>
            </a:r>
            <a:r>
              <a:rPr sz="3400" spc="5" dirty="0">
                <a:latin typeface="Times New Roman"/>
                <a:cs typeface="Times New Roman"/>
              </a:rPr>
              <a:t> </a:t>
            </a:r>
            <a:r>
              <a:rPr sz="3400" spc="-10" dirty="0">
                <a:latin typeface="Times New Roman"/>
                <a:cs typeface="Times New Roman"/>
              </a:rPr>
              <a:t>Найдите</a:t>
            </a:r>
            <a:r>
              <a:rPr sz="3400" spc="-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Times New Roman"/>
                <a:cs typeface="Times New Roman"/>
              </a:rPr>
              <a:t>высоту </a:t>
            </a:r>
            <a:r>
              <a:rPr sz="3400" spc="-1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Times New Roman"/>
                <a:cs typeface="Times New Roman"/>
              </a:rPr>
              <a:t>горы.</a:t>
            </a:r>
            <a:endParaRPr sz="34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485132" y="1437132"/>
            <a:ext cx="7706995" cy="4638040"/>
            <a:chOff x="4485132" y="1437132"/>
            <a:chExt cx="7706995" cy="46380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85132" y="1437132"/>
              <a:ext cx="7706867" cy="463753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709660" y="2247900"/>
              <a:ext cx="46990" cy="2233930"/>
            </a:xfrm>
            <a:custGeom>
              <a:avLst/>
              <a:gdLst/>
              <a:ahLst/>
              <a:cxnLst/>
              <a:rect l="l" t="t" r="r" b="b"/>
              <a:pathLst>
                <a:path w="46990" h="2233929">
                  <a:moveTo>
                    <a:pt x="0" y="2233549"/>
                  </a:moveTo>
                  <a:lnTo>
                    <a:pt x="46482" y="0"/>
                  </a:lnTo>
                </a:path>
              </a:pathLst>
            </a:custGeom>
            <a:ln w="57912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36592" y="2247900"/>
              <a:ext cx="4019550" cy="2239645"/>
            </a:xfrm>
            <a:custGeom>
              <a:avLst/>
              <a:gdLst/>
              <a:ahLst/>
              <a:cxnLst/>
              <a:rect l="l" t="t" r="r" b="b"/>
              <a:pathLst>
                <a:path w="4019550" h="2239645">
                  <a:moveTo>
                    <a:pt x="0" y="2239264"/>
                  </a:moveTo>
                  <a:lnTo>
                    <a:pt x="4019423" y="0"/>
                  </a:lnTo>
                </a:path>
                <a:path w="4019550" h="2239645">
                  <a:moveTo>
                    <a:pt x="2375916" y="2232660"/>
                  </a:moveTo>
                  <a:lnTo>
                    <a:pt x="3995674" y="13715"/>
                  </a:lnTo>
                </a:path>
              </a:pathLst>
            </a:custGeom>
            <a:ln w="5791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81573" y="3781044"/>
              <a:ext cx="237490" cy="720090"/>
            </a:xfrm>
            <a:custGeom>
              <a:avLst/>
              <a:gdLst/>
              <a:ahLst/>
              <a:cxnLst/>
              <a:rect l="l" t="t" r="r" b="b"/>
              <a:pathLst>
                <a:path w="237489" h="720089">
                  <a:moveTo>
                    <a:pt x="0" y="0"/>
                  </a:moveTo>
                  <a:lnTo>
                    <a:pt x="36931" y="20212"/>
                  </a:lnTo>
                  <a:lnTo>
                    <a:pt x="70937" y="44106"/>
                  </a:lnTo>
                  <a:lnTo>
                    <a:pt x="101957" y="71426"/>
                  </a:lnTo>
                  <a:lnTo>
                    <a:pt x="129932" y="101919"/>
                  </a:lnTo>
                  <a:lnTo>
                    <a:pt x="154803" y="135331"/>
                  </a:lnTo>
                  <a:lnTo>
                    <a:pt x="176511" y="171407"/>
                  </a:lnTo>
                  <a:lnTo>
                    <a:pt x="194995" y="209894"/>
                  </a:lnTo>
                  <a:lnTo>
                    <a:pt x="210198" y="250538"/>
                  </a:lnTo>
                  <a:lnTo>
                    <a:pt x="222059" y="293084"/>
                  </a:lnTo>
                  <a:lnTo>
                    <a:pt x="230519" y="337279"/>
                  </a:lnTo>
                  <a:lnTo>
                    <a:pt x="235520" y="382868"/>
                  </a:lnTo>
                  <a:lnTo>
                    <a:pt x="237000" y="429598"/>
                  </a:lnTo>
                  <a:lnTo>
                    <a:pt x="234902" y="477215"/>
                  </a:lnTo>
                  <a:lnTo>
                    <a:pt x="229166" y="525464"/>
                  </a:lnTo>
                  <a:lnTo>
                    <a:pt x="219733" y="574092"/>
                  </a:lnTo>
                  <a:lnTo>
                    <a:pt x="206543" y="622845"/>
                  </a:lnTo>
                  <a:lnTo>
                    <a:pt x="189537" y="671468"/>
                  </a:lnTo>
                  <a:lnTo>
                    <a:pt x="168655" y="719708"/>
                  </a:lnTo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476998" y="3896614"/>
              <a:ext cx="434340" cy="563880"/>
            </a:xfrm>
            <a:custGeom>
              <a:avLst/>
              <a:gdLst/>
              <a:ahLst/>
              <a:cxnLst/>
              <a:rect l="l" t="t" r="r" b="b"/>
              <a:pathLst>
                <a:path w="434340" h="563879">
                  <a:moveTo>
                    <a:pt x="25146" y="0"/>
                  </a:moveTo>
                  <a:lnTo>
                    <a:pt x="16763" y="49022"/>
                  </a:lnTo>
                  <a:lnTo>
                    <a:pt x="38100" y="52705"/>
                  </a:lnTo>
                  <a:lnTo>
                    <a:pt x="59562" y="57531"/>
                  </a:lnTo>
                  <a:lnTo>
                    <a:pt x="101219" y="70485"/>
                  </a:lnTo>
                  <a:lnTo>
                    <a:pt x="140588" y="87375"/>
                  </a:lnTo>
                  <a:lnTo>
                    <a:pt x="177926" y="108204"/>
                  </a:lnTo>
                  <a:lnTo>
                    <a:pt x="212725" y="132587"/>
                  </a:lnTo>
                  <a:lnTo>
                    <a:pt x="244728" y="160019"/>
                  </a:lnTo>
                  <a:lnTo>
                    <a:pt x="273938" y="190627"/>
                  </a:lnTo>
                  <a:lnTo>
                    <a:pt x="300100" y="223900"/>
                  </a:lnTo>
                  <a:lnTo>
                    <a:pt x="322960" y="259715"/>
                  </a:lnTo>
                  <a:lnTo>
                    <a:pt x="342646" y="297815"/>
                  </a:lnTo>
                  <a:lnTo>
                    <a:pt x="358775" y="337819"/>
                  </a:lnTo>
                  <a:lnTo>
                    <a:pt x="371094" y="379475"/>
                  </a:lnTo>
                  <a:lnTo>
                    <a:pt x="379602" y="422783"/>
                  </a:lnTo>
                  <a:lnTo>
                    <a:pt x="383921" y="467106"/>
                  </a:lnTo>
                  <a:lnTo>
                    <a:pt x="384423" y="489966"/>
                  </a:lnTo>
                  <a:lnTo>
                    <a:pt x="383921" y="512572"/>
                  </a:lnTo>
                  <a:lnTo>
                    <a:pt x="382397" y="535432"/>
                  </a:lnTo>
                  <a:lnTo>
                    <a:pt x="379729" y="557911"/>
                  </a:lnTo>
                  <a:lnTo>
                    <a:pt x="429132" y="563626"/>
                  </a:lnTo>
                  <a:lnTo>
                    <a:pt x="431926" y="540004"/>
                  </a:lnTo>
                  <a:lnTo>
                    <a:pt x="433704" y="514858"/>
                  </a:lnTo>
                  <a:lnTo>
                    <a:pt x="434212" y="489585"/>
                  </a:lnTo>
                  <a:lnTo>
                    <a:pt x="433577" y="464566"/>
                  </a:lnTo>
                  <a:lnTo>
                    <a:pt x="428751" y="415671"/>
                  </a:lnTo>
                  <a:lnTo>
                    <a:pt x="419353" y="367538"/>
                  </a:lnTo>
                  <a:lnTo>
                    <a:pt x="405765" y="321563"/>
                  </a:lnTo>
                  <a:lnTo>
                    <a:pt x="387984" y="277113"/>
                  </a:lnTo>
                  <a:lnTo>
                    <a:pt x="366013" y="234823"/>
                  </a:lnTo>
                  <a:lnTo>
                    <a:pt x="340613" y="195072"/>
                  </a:lnTo>
                  <a:lnTo>
                    <a:pt x="311530" y="158115"/>
                  </a:lnTo>
                  <a:lnTo>
                    <a:pt x="278892" y="123952"/>
                  </a:lnTo>
                  <a:lnTo>
                    <a:pt x="243204" y="93344"/>
                  </a:lnTo>
                  <a:lnTo>
                    <a:pt x="204470" y="66167"/>
                  </a:lnTo>
                  <a:lnTo>
                    <a:pt x="162559" y="42672"/>
                  </a:lnTo>
                  <a:lnTo>
                    <a:pt x="118491" y="23749"/>
                  </a:lnTo>
                  <a:lnTo>
                    <a:pt x="71754" y="9271"/>
                  </a:lnTo>
                  <a:lnTo>
                    <a:pt x="47751" y="3937"/>
                  </a:lnTo>
                  <a:lnTo>
                    <a:pt x="25146" y="0"/>
                  </a:lnTo>
                  <a:close/>
                </a:path>
                <a:path w="434340" h="563879">
                  <a:moveTo>
                    <a:pt x="8381" y="98171"/>
                  </a:moveTo>
                  <a:lnTo>
                    <a:pt x="0" y="147193"/>
                  </a:lnTo>
                  <a:lnTo>
                    <a:pt x="18796" y="150368"/>
                  </a:lnTo>
                  <a:lnTo>
                    <a:pt x="35178" y="154050"/>
                  </a:lnTo>
                  <a:lnTo>
                    <a:pt x="81915" y="169925"/>
                  </a:lnTo>
                  <a:lnTo>
                    <a:pt x="124968" y="192531"/>
                  </a:lnTo>
                  <a:lnTo>
                    <a:pt x="164083" y="221361"/>
                  </a:lnTo>
                  <a:lnTo>
                    <a:pt x="198627" y="255778"/>
                  </a:lnTo>
                  <a:lnTo>
                    <a:pt x="228219" y="295402"/>
                  </a:lnTo>
                  <a:lnTo>
                    <a:pt x="252222" y="339090"/>
                  </a:lnTo>
                  <a:lnTo>
                    <a:pt x="270001" y="386842"/>
                  </a:lnTo>
                  <a:lnTo>
                    <a:pt x="281050" y="437006"/>
                  </a:lnTo>
                  <a:lnTo>
                    <a:pt x="284987" y="489966"/>
                  </a:lnTo>
                  <a:lnTo>
                    <a:pt x="284606" y="507873"/>
                  </a:lnTo>
                  <a:lnTo>
                    <a:pt x="283336" y="526161"/>
                  </a:lnTo>
                  <a:lnTo>
                    <a:pt x="280924" y="546227"/>
                  </a:lnTo>
                  <a:lnTo>
                    <a:pt x="330326" y="552069"/>
                  </a:lnTo>
                  <a:lnTo>
                    <a:pt x="332867" y="530733"/>
                  </a:lnTo>
                  <a:lnTo>
                    <a:pt x="334263" y="510159"/>
                  </a:lnTo>
                  <a:lnTo>
                    <a:pt x="334768" y="489966"/>
                  </a:lnTo>
                  <a:lnTo>
                    <a:pt x="334136" y="469646"/>
                  </a:lnTo>
                  <a:lnTo>
                    <a:pt x="330326" y="429894"/>
                  </a:lnTo>
                  <a:lnTo>
                    <a:pt x="322833" y="391413"/>
                  </a:lnTo>
                  <a:lnTo>
                    <a:pt x="311657" y="354203"/>
                  </a:lnTo>
                  <a:lnTo>
                    <a:pt x="297433" y="318388"/>
                  </a:lnTo>
                  <a:lnTo>
                    <a:pt x="270128" y="268478"/>
                  </a:lnTo>
                  <a:lnTo>
                    <a:pt x="236347" y="223266"/>
                  </a:lnTo>
                  <a:lnTo>
                    <a:pt x="196469" y="183642"/>
                  </a:lnTo>
                  <a:lnTo>
                    <a:pt x="151510" y="150368"/>
                  </a:lnTo>
                  <a:lnTo>
                    <a:pt x="101600" y="124206"/>
                  </a:lnTo>
                  <a:lnTo>
                    <a:pt x="47371" y="105791"/>
                  </a:lnTo>
                  <a:lnTo>
                    <a:pt x="28448" y="101473"/>
                  </a:lnTo>
                  <a:lnTo>
                    <a:pt x="8381" y="9817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80960" y="3552444"/>
              <a:ext cx="884681" cy="646937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7761858" y="3559555"/>
            <a:ext cx="645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FF0000"/>
                </a:solidFill>
                <a:latin typeface="Calibri"/>
                <a:cs typeface="Calibri"/>
              </a:rPr>
              <a:t>75</a:t>
            </a: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°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15736" y="3902455"/>
            <a:ext cx="6457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FF0000"/>
                </a:solidFill>
                <a:latin typeface="Calibri"/>
                <a:cs typeface="Calibri"/>
              </a:rPr>
              <a:t>3</a:t>
            </a:r>
            <a:r>
              <a:rPr sz="3600" b="1" dirty="0">
                <a:solidFill>
                  <a:srgbClr val="FF0000"/>
                </a:solidFill>
                <a:latin typeface="Calibri"/>
                <a:cs typeface="Calibri"/>
              </a:rPr>
              <a:t>0°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77967" y="4066032"/>
            <a:ext cx="3665220" cy="1129030"/>
            <a:chOff x="5077967" y="4066032"/>
            <a:chExt cx="3665220" cy="1129030"/>
          </a:xfrm>
        </p:grpSpPr>
        <p:sp>
          <p:nvSpPr>
            <p:cNvPr id="13" name="object 13"/>
            <p:cNvSpPr/>
            <p:nvPr/>
          </p:nvSpPr>
          <p:spPr>
            <a:xfrm>
              <a:off x="8395715" y="4104132"/>
              <a:ext cx="309880" cy="306705"/>
            </a:xfrm>
            <a:custGeom>
              <a:avLst/>
              <a:gdLst/>
              <a:ahLst/>
              <a:cxnLst/>
              <a:rect l="l" t="t" r="r" b="b"/>
              <a:pathLst>
                <a:path w="309879" h="306704">
                  <a:moveTo>
                    <a:pt x="0" y="306324"/>
                  </a:moveTo>
                  <a:lnTo>
                    <a:pt x="309372" y="306324"/>
                  </a:lnTo>
                  <a:lnTo>
                    <a:pt x="309372" y="0"/>
                  </a:lnTo>
                  <a:lnTo>
                    <a:pt x="0" y="0"/>
                  </a:lnTo>
                  <a:lnTo>
                    <a:pt x="0" y="306324"/>
                  </a:lnTo>
                  <a:close/>
                </a:path>
              </a:pathLst>
            </a:custGeom>
            <a:ln w="762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7967" y="4547616"/>
              <a:ext cx="1451610" cy="646938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5158232" y="4553153"/>
            <a:ext cx="12782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FF0000"/>
                </a:solidFill>
                <a:latin typeface="Calibri"/>
                <a:cs typeface="Calibri"/>
              </a:rPr>
              <a:t>1500м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727447" y="4468367"/>
            <a:ext cx="4005579" cy="13335"/>
          </a:xfrm>
          <a:custGeom>
            <a:avLst/>
            <a:gdLst/>
            <a:ahLst/>
            <a:cxnLst/>
            <a:rect l="l" t="t" r="r" b="b"/>
            <a:pathLst>
              <a:path w="4005579" h="13335">
                <a:moveTo>
                  <a:pt x="4005579" y="0"/>
                </a:moveTo>
                <a:lnTo>
                  <a:pt x="0" y="12953"/>
                </a:lnTo>
              </a:path>
            </a:pathLst>
          </a:custGeom>
          <a:ln w="579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563239" y="257301"/>
            <a:ext cx="46215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Теорема</a:t>
            </a:r>
            <a:r>
              <a:rPr sz="32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синусов.</a:t>
            </a:r>
            <a:r>
              <a:rPr sz="32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9</a:t>
            </a:r>
            <a:r>
              <a:rPr sz="3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674622"/>
            <a:ext cx="3498215" cy="95313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sz="3200" spc="-10" dirty="0">
                <a:latin typeface="Times New Roman"/>
                <a:cs typeface="Times New Roman"/>
              </a:rPr>
              <a:t>Что </a:t>
            </a:r>
            <a:r>
              <a:rPr sz="3200" spc="-15" dirty="0">
                <a:latin typeface="Times New Roman"/>
                <a:cs typeface="Times New Roman"/>
              </a:rPr>
              <a:t>означает </a:t>
            </a:r>
            <a:r>
              <a:rPr sz="3200" dirty="0">
                <a:latin typeface="Times New Roman"/>
                <a:cs typeface="Times New Roman"/>
              </a:rPr>
              <a:t>число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на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дорожном</a:t>
            </a:r>
            <a:r>
              <a:rPr sz="3200" spc="-6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знаке?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7796" y="75133"/>
            <a:ext cx="104330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Синус,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косинус,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тангенс,</a:t>
            </a: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котангенс</a:t>
            </a:r>
            <a:r>
              <a:rPr sz="3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острого </a:t>
            </a:r>
            <a:r>
              <a:rPr sz="32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угла.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9</a:t>
            </a:r>
            <a:r>
              <a:rPr sz="3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53949" y="968838"/>
            <a:ext cx="5384345" cy="4759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1414272"/>
            <a:ext cx="7095744" cy="292607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5617" y="75133"/>
            <a:ext cx="66700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Показательные</a:t>
            </a:r>
            <a:r>
              <a:rPr sz="32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уравнения.</a:t>
            </a:r>
            <a:r>
              <a:rPr sz="3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spc="-90" dirty="0">
                <a:solidFill>
                  <a:srgbClr val="001F5F"/>
                </a:solidFill>
                <a:latin typeface="Times New Roman"/>
                <a:cs typeface="Times New Roman"/>
              </a:rPr>
              <a:t>11</a:t>
            </a:r>
            <a:r>
              <a:rPr sz="3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класс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56550" y="1225041"/>
            <a:ext cx="37020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2585">
              <a:lnSpc>
                <a:spcPct val="100000"/>
              </a:lnSpc>
              <a:spcBef>
                <a:spcPts val="100"/>
              </a:spcBef>
              <a:tabLst>
                <a:tab pos="929640" algn="l"/>
                <a:tab pos="2032000" algn="l"/>
                <a:tab pos="3317240" algn="l"/>
              </a:tabLst>
            </a:pPr>
            <a:r>
              <a:rPr sz="2400" spc="-5" dirty="0">
                <a:latin typeface="Times New Roman"/>
                <a:cs typeface="Times New Roman"/>
              </a:rPr>
              <a:t>При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разрезании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пополам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лис</a:t>
            </a:r>
            <a:r>
              <a:rPr sz="2400" spc="20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а	</a:t>
            </a:r>
            <a:r>
              <a:rPr sz="2400" spc="-95" dirty="0">
                <a:latin typeface="Times New Roman"/>
                <a:cs typeface="Times New Roman"/>
              </a:rPr>
              <a:t>б</a:t>
            </a:r>
            <a:r>
              <a:rPr sz="2400" spc="-10" dirty="0">
                <a:latin typeface="Times New Roman"/>
                <a:cs typeface="Times New Roman"/>
              </a:rPr>
              <a:t>у</a:t>
            </a:r>
            <a:r>
              <a:rPr sz="2400" spc="-20" dirty="0">
                <a:latin typeface="Times New Roman"/>
                <a:cs typeface="Times New Roman"/>
              </a:rPr>
              <a:t>м</a:t>
            </a:r>
            <a:r>
              <a:rPr sz="2400" spc="-10" dirty="0">
                <a:latin typeface="Times New Roman"/>
                <a:cs typeface="Times New Roman"/>
              </a:rPr>
              <a:t>а</a:t>
            </a:r>
            <a:r>
              <a:rPr sz="2400" spc="-5" dirty="0">
                <a:latin typeface="Times New Roman"/>
                <a:cs typeface="Times New Roman"/>
              </a:rPr>
              <a:t>г</a:t>
            </a:r>
            <a:r>
              <a:rPr sz="2400" dirty="0">
                <a:latin typeface="Times New Roman"/>
                <a:cs typeface="Times New Roman"/>
              </a:rPr>
              <a:t>и	фо</a:t>
            </a:r>
            <a:r>
              <a:rPr sz="2400" spc="-35" dirty="0">
                <a:latin typeface="Times New Roman"/>
                <a:cs typeface="Times New Roman"/>
              </a:rPr>
              <a:t>р</a:t>
            </a:r>
            <a:r>
              <a:rPr sz="2400" spc="-10" dirty="0">
                <a:latin typeface="Times New Roman"/>
                <a:cs typeface="Times New Roman"/>
              </a:rPr>
              <a:t>м</a:t>
            </a:r>
            <a:r>
              <a:rPr sz="2400" spc="-60" dirty="0">
                <a:latin typeface="Times New Roman"/>
                <a:cs typeface="Times New Roman"/>
              </a:rPr>
              <a:t>а</a:t>
            </a:r>
            <a:r>
              <a:rPr sz="2400" spc="15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а	</a:t>
            </a:r>
            <a:r>
              <a:rPr sz="2400" spc="-10" dirty="0">
                <a:latin typeface="Times New Roman"/>
                <a:cs typeface="Times New Roman"/>
              </a:rPr>
              <a:t>А</a:t>
            </a: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56550" y="1956561"/>
            <a:ext cx="15659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п</a:t>
            </a:r>
            <a:r>
              <a:rPr sz="2400" spc="-40" dirty="0">
                <a:latin typeface="Times New Roman"/>
                <a:cs typeface="Times New Roman"/>
              </a:rPr>
              <a:t>о</a:t>
            </a:r>
            <a:r>
              <a:rPr sz="2400" spc="-5" dirty="0">
                <a:latin typeface="Times New Roman"/>
                <a:cs typeface="Times New Roman"/>
              </a:rPr>
              <a:t>л</a:t>
            </a:r>
            <a:r>
              <a:rPr sz="2400" spc="20" dirty="0">
                <a:latin typeface="Times New Roman"/>
                <a:cs typeface="Times New Roman"/>
              </a:rPr>
              <a:t>у</a:t>
            </a:r>
            <a:r>
              <a:rPr sz="2400" spc="-10" dirty="0">
                <a:latin typeface="Times New Roman"/>
                <a:cs typeface="Times New Roman"/>
              </a:rPr>
              <a:t>ч</a:t>
            </a:r>
            <a:r>
              <a:rPr sz="2400" dirty="0">
                <a:latin typeface="Times New Roman"/>
                <a:cs typeface="Times New Roman"/>
              </a:rPr>
              <a:t>а</a:t>
            </a:r>
            <a:r>
              <a:rPr sz="2400" spc="-40" dirty="0">
                <a:latin typeface="Times New Roman"/>
                <a:cs typeface="Times New Roman"/>
              </a:rPr>
              <a:t>ю</a:t>
            </a:r>
            <a:r>
              <a:rPr sz="2400" spc="15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ся  </a:t>
            </a:r>
            <a:r>
              <a:rPr sz="2400" spc="-15" dirty="0">
                <a:latin typeface="Times New Roman"/>
                <a:cs typeface="Times New Roman"/>
              </a:rPr>
              <a:t>формата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56550" y="2687777"/>
            <a:ext cx="277749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57350" algn="l"/>
              </a:tabLst>
            </a:pPr>
            <a:r>
              <a:rPr sz="2400" dirty="0">
                <a:latin typeface="Times New Roman"/>
                <a:cs typeface="Times New Roman"/>
              </a:rPr>
              <a:t>разр</a:t>
            </a:r>
            <a:r>
              <a:rPr sz="2400" spc="20" dirty="0">
                <a:latin typeface="Times New Roman"/>
                <a:cs typeface="Times New Roman"/>
              </a:rPr>
              <a:t>е</a:t>
            </a:r>
            <a:r>
              <a:rPr sz="2400" dirty="0">
                <a:latin typeface="Times New Roman"/>
                <a:cs typeface="Times New Roman"/>
              </a:rPr>
              <a:t>зании	</a:t>
            </a:r>
            <a:r>
              <a:rPr sz="2400" spc="-5" dirty="0">
                <a:latin typeface="Times New Roman"/>
                <a:cs typeface="Times New Roman"/>
              </a:rPr>
              <a:t>поп</a:t>
            </a:r>
            <a:r>
              <a:rPr sz="2400" spc="-45" dirty="0">
                <a:latin typeface="Times New Roman"/>
                <a:cs typeface="Times New Roman"/>
              </a:rPr>
              <a:t>о</a:t>
            </a:r>
            <a:r>
              <a:rPr sz="2400" spc="-5" dirty="0">
                <a:latin typeface="Times New Roman"/>
                <a:cs typeface="Times New Roman"/>
              </a:rPr>
              <a:t>лам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46691" y="1956561"/>
            <a:ext cx="181228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305">
              <a:lnSpc>
                <a:spcPct val="100000"/>
              </a:lnSpc>
              <a:spcBef>
                <a:spcPts val="100"/>
              </a:spcBef>
              <a:tabLst>
                <a:tab pos="1076325" algn="l"/>
              </a:tabLst>
            </a:pPr>
            <a:r>
              <a:rPr sz="2400" spc="10" dirty="0">
                <a:latin typeface="Times New Roman"/>
                <a:cs typeface="Times New Roman"/>
              </a:rPr>
              <a:t>д</a:t>
            </a:r>
            <a:r>
              <a:rPr sz="2400" spc="-45" dirty="0">
                <a:latin typeface="Times New Roman"/>
                <a:cs typeface="Times New Roman"/>
              </a:rPr>
              <a:t>в</a:t>
            </a:r>
            <a:r>
              <a:rPr sz="2400" dirty="0">
                <a:latin typeface="Times New Roman"/>
                <a:cs typeface="Times New Roman"/>
              </a:rPr>
              <a:t>а	</a:t>
            </a:r>
            <a:r>
              <a:rPr sz="2400" spc="-5" dirty="0">
                <a:latin typeface="Times New Roman"/>
                <a:cs typeface="Times New Roman"/>
              </a:rPr>
              <a:t>лис</a:t>
            </a:r>
            <a:r>
              <a:rPr sz="2400" spc="20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а</a:t>
            </a:r>
            <a:endParaRPr sz="2400">
              <a:latin typeface="Times New Roman"/>
              <a:cs typeface="Times New Roman"/>
            </a:endParaRPr>
          </a:p>
          <a:p>
            <a:pPr marL="1076325" marR="5080" indent="-1064260">
              <a:lnSpc>
                <a:spcPct val="100000"/>
              </a:lnSpc>
              <a:tabLst>
                <a:tab pos="1263650" algn="l"/>
              </a:tabLst>
            </a:pPr>
            <a:r>
              <a:rPr sz="2400" spc="-10" dirty="0">
                <a:latin typeface="Times New Roman"/>
                <a:cs typeface="Times New Roman"/>
              </a:rPr>
              <a:t>А</a:t>
            </a:r>
            <a:r>
              <a:rPr sz="2400" dirty="0">
                <a:latin typeface="Times New Roman"/>
                <a:cs typeface="Times New Roman"/>
              </a:rPr>
              <a:t>1.		</a:t>
            </a:r>
            <a:r>
              <a:rPr sz="2400" spc="-5" dirty="0">
                <a:latin typeface="Times New Roman"/>
                <a:cs typeface="Times New Roman"/>
              </a:rPr>
              <a:t>При  лис</a:t>
            </a:r>
            <a:r>
              <a:rPr sz="2400" spc="15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956550" y="3054222"/>
            <a:ext cx="37020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Times New Roman"/>
                <a:cs typeface="Times New Roman"/>
              </a:rPr>
              <a:t>формата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А1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получим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два 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листа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формата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А2.</a:t>
            </a:r>
            <a:r>
              <a:rPr sz="2400" dirty="0">
                <a:latin typeface="Times New Roman"/>
                <a:cs typeface="Times New Roman"/>
              </a:rPr>
              <a:t> И</a:t>
            </a:r>
            <a:r>
              <a:rPr sz="2400" spc="5" dirty="0">
                <a:latin typeface="Times New Roman"/>
                <a:cs typeface="Times New Roman"/>
              </a:rPr>
              <a:t> так 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далее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56550" y="4151198"/>
            <a:ext cx="11531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528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Лист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п</a:t>
            </a:r>
            <a:r>
              <a:rPr sz="2400" spc="-40" dirty="0">
                <a:latin typeface="Times New Roman"/>
                <a:cs typeface="Times New Roman"/>
              </a:rPr>
              <a:t>о</a:t>
            </a:r>
            <a:r>
              <a:rPr sz="2400" spc="-5" dirty="0">
                <a:latin typeface="Times New Roman"/>
                <a:cs typeface="Times New Roman"/>
              </a:rPr>
              <a:t>л</a:t>
            </a:r>
            <a:r>
              <a:rPr sz="2400" spc="20" dirty="0">
                <a:latin typeface="Times New Roman"/>
                <a:cs typeface="Times New Roman"/>
              </a:rPr>
              <a:t>у</a:t>
            </a:r>
            <a:r>
              <a:rPr sz="2400" dirty="0">
                <a:latin typeface="Times New Roman"/>
                <a:cs typeface="Times New Roman"/>
              </a:rPr>
              <a:t>чим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36151" y="4151198"/>
            <a:ext cx="23234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22375" algn="l"/>
              </a:tabLst>
            </a:pPr>
            <a:r>
              <a:rPr sz="2400" spc="-40" dirty="0">
                <a:latin typeface="Times New Roman"/>
                <a:cs typeface="Times New Roman"/>
              </a:rPr>
              <a:t>к</a:t>
            </a:r>
            <a:r>
              <a:rPr sz="2400" dirty="0">
                <a:latin typeface="Times New Roman"/>
                <a:cs typeface="Times New Roman"/>
              </a:rPr>
              <a:t>а</a:t>
            </a:r>
            <a:r>
              <a:rPr sz="2400" spc="-135" dirty="0">
                <a:latin typeface="Times New Roman"/>
                <a:cs typeface="Times New Roman"/>
              </a:rPr>
              <a:t>к</a:t>
            </a:r>
            <a:r>
              <a:rPr sz="2400" dirty="0">
                <a:latin typeface="Times New Roman"/>
                <a:cs typeface="Times New Roman"/>
              </a:rPr>
              <a:t>о</a:t>
            </a:r>
            <a:r>
              <a:rPr sz="2400" spc="-65" dirty="0">
                <a:latin typeface="Times New Roman"/>
                <a:cs typeface="Times New Roman"/>
              </a:rPr>
              <a:t>г</a:t>
            </a:r>
            <a:r>
              <a:rPr sz="2400" dirty="0">
                <a:latin typeface="Times New Roman"/>
                <a:cs typeface="Times New Roman"/>
              </a:rPr>
              <a:t>о	фо</a:t>
            </a:r>
            <a:r>
              <a:rPr sz="2400" spc="-40" dirty="0">
                <a:latin typeface="Times New Roman"/>
                <a:cs typeface="Times New Roman"/>
              </a:rPr>
              <a:t>р</a:t>
            </a:r>
            <a:r>
              <a:rPr sz="2400" spc="-25" dirty="0">
                <a:latin typeface="Times New Roman"/>
                <a:cs typeface="Times New Roman"/>
              </a:rPr>
              <a:t>м</a:t>
            </a:r>
            <a:r>
              <a:rPr sz="2400" spc="-60" dirty="0">
                <a:latin typeface="Times New Roman"/>
                <a:cs typeface="Times New Roman"/>
              </a:rPr>
              <a:t>а</a:t>
            </a:r>
            <a:r>
              <a:rPr sz="2400" spc="15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а</a:t>
            </a:r>
            <a:endParaRPr sz="2400">
              <a:latin typeface="Times New Roman"/>
              <a:cs typeface="Times New Roman"/>
            </a:endParaRPr>
          </a:p>
          <a:p>
            <a:pPr marL="73025">
              <a:lnSpc>
                <a:spcPct val="100000"/>
              </a:lnSpc>
              <a:spcBef>
                <a:spcPts val="5"/>
              </a:spcBef>
              <a:tabLst>
                <a:tab pos="864235" algn="l"/>
              </a:tabLst>
            </a:pPr>
            <a:r>
              <a:rPr sz="2400" spc="-5" dirty="0">
                <a:latin typeface="Times New Roman"/>
                <a:cs typeface="Times New Roman"/>
              </a:rPr>
              <a:t>при	</a:t>
            </a:r>
            <a:r>
              <a:rPr sz="2400" dirty="0">
                <a:latin typeface="Times New Roman"/>
                <a:cs typeface="Times New Roman"/>
              </a:rPr>
              <a:t>разрезании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956550" y="4883277"/>
            <a:ext cx="2886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листа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А0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на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32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части?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55846" y="4523358"/>
            <a:ext cx="209677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solidFill>
                  <a:srgbClr val="2B5258"/>
                </a:solidFill>
                <a:latin typeface="Calibri"/>
                <a:cs typeface="Calibri"/>
              </a:rPr>
              <a:t>2</a:t>
            </a:r>
            <a:r>
              <a:rPr sz="6600" spc="-50" dirty="0">
                <a:solidFill>
                  <a:srgbClr val="2B5258"/>
                </a:solidFill>
                <a:latin typeface="Calibri"/>
                <a:cs typeface="Calibri"/>
              </a:rPr>
              <a:t> </a:t>
            </a:r>
            <a:r>
              <a:rPr sz="6600" dirty="0">
                <a:solidFill>
                  <a:srgbClr val="2B5258"/>
                </a:solidFill>
                <a:latin typeface="Calibri"/>
                <a:cs typeface="Calibri"/>
              </a:rPr>
              <a:t>=</a:t>
            </a:r>
            <a:r>
              <a:rPr sz="6600" spc="-55" dirty="0">
                <a:solidFill>
                  <a:srgbClr val="2B5258"/>
                </a:solidFill>
                <a:latin typeface="Calibri"/>
                <a:cs typeface="Calibri"/>
              </a:rPr>
              <a:t> </a:t>
            </a:r>
            <a:r>
              <a:rPr sz="6600" dirty="0">
                <a:solidFill>
                  <a:srgbClr val="2B5258"/>
                </a:solidFill>
                <a:latin typeface="Calibri"/>
                <a:cs typeface="Calibri"/>
              </a:rPr>
              <a:t>32</a:t>
            </a:r>
            <a:endParaRPr sz="6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29480" y="4493767"/>
            <a:ext cx="2019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alibri"/>
                <a:cs typeface="Calibri"/>
              </a:rPr>
              <a:t>х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400" y="2209800"/>
            <a:ext cx="9918700" cy="156083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2556510" marR="5080" indent="-2544445">
              <a:lnSpc>
                <a:spcPts val="5720"/>
              </a:lnSpc>
              <a:spcBef>
                <a:spcPts val="825"/>
              </a:spcBef>
            </a:pPr>
            <a:r>
              <a:rPr sz="5300" b="1" spc="-35" dirty="0">
                <a:latin typeface="Times New Roman"/>
                <a:cs typeface="Times New Roman"/>
              </a:rPr>
              <a:t>Задачи</a:t>
            </a:r>
            <a:r>
              <a:rPr sz="5300" b="1" spc="-40" dirty="0">
                <a:latin typeface="Times New Roman"/>
                <a:cs typeface="Times New Roman"/>
              </a:rPr>
              <a:t> </a:t>
            </a:r>
            <a:r>
              <a:rPr sz="5300" b="1" spc="-5" dirty="0">
                <a:latin typeface="Times New Roman"/>
                <a:cs typeface="Times New Roman"/>
              </a:rPr>
              <a:t>на</a:t>
            </a:r>
            <a:r>
              <a:rPr sz="5300" b="1" spc="-30" dirty="0">
                <a:latin typeface="Times New Roman"/>
                <a:cs typeface="Times New Roman"/>
              </a:rPr>
              <a:t> </a:t>
            </a:r>
            <a:r>
              <a:rPr sz="5300" b="1" dirty="0">
                <a:latin typeface="Times New Roman"/>
                <a:cs typeface="Times New Roman"/>
              </a:rPr>
              <a:t>закрепление</a:t>
            </a:r>
            <a:r>
              <a:rPr sz="5300" b="1" spc="-60" dirty="0">
                <a:latin typeface="Times New Roman"/>
                <a:cs typeface="Times New Roman"/>
              </a:rPr>
              <a:t> </a:t>
            </a:r>
            <a:r>
              <a:rPr sz="5300" b="1" spc="-5" dirty="0">
                <a:latin typeface="Times New Roman"/>
                <a:cs typeface="Times New Roman"/>
              </a:rPr>
              <a:t>понятий, </a:t>
            </a:r>
            <a:r>
              <a:rPr sz="5300" b="1" spc="-1310" dirty="0">
                <a:latin typeface="Times New Roman"/>
                <a:cs typeface="Times New Roman"/>
              </a:rPr>
              <a:t> </a:t>
            </a:r>
            <a:r>
              <a:rPr sz="5300" b="1" spc="-5" dirty="0">
                <a:latin typeface="Times New Roman"/>
                <a:cs typeface="Times New Roman"/>
              </a:rPr>
              <a:t>свойств,</a:t>
            </a:r>
            <a:r>
              <a:rPr sz="5300" b="1" spc="-45" dirty="0">
                <a:latin typeface="Times New Roman"/>
                <a:cs typeface="Times New Roman"/>
              </a:rPr>
              <a:t> </a:t>
            </a:r>
            <a:r>
              <a:rPr sz="5300" b="1" spc="-5" dirty="0">
                <a:latin typeface="Times New Roman"/>
                <a:cs typeface="Times New Roman"/>
              </a:rPr>
              <a:t>теорем</a:t>
            </a:r>
            <a:endParaRPr sz="53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937</Words>
  <Application>Microsoft Office PowerPoint</Application>
  <PresentationFormat>Произвольный</PresentationFormat>
  <Paragraphs>151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Office Theme</vt:lpstr>
      <vt:lpstr>Подборка  Практико-ориентированных Задач, для формирования математической грамотности</vt:lpstr>
      <vt:lpstr>Задачи, мотивирующие учащихся к  изучению новой темы</vt:lpstr>
      <vt:lpstr>Слайд 3</vt:lpstr>
      <vt:lpstr>Подобие треугольников. 8 класс</vt:lpstr>
      <vt:lpstr>Описанная окружность четырехугольника. 9 класс</vt:lpstr>
      <vt:lpstr>Слайд 6</vt:lpstr>
      <vt:lpstr>Слайд 7</vt:lpstr>
      <vt:lpstr>Показательные уравнения. 11 класс</vt:lpstr>
      <vt:lpstr>Задачи на закрепление понятий,  свойств, теорем</vt:lpstr>
      <vt:lpstr>Теорема о двух прямых параллельных третьей. 7 класс</vt:lpstr>
      <vt:lpstr>Слайд 11</vt:lpstr>
      <vt:lpstr>Объёмы.5 класс</vt:lpstr>
      <vt:lpstr>Площади.5,8 класс</vt:lpstr>
      <vt:lpstr>Выражения и их преобразование. 7 класс.</vt:lpstr>
      <vt:lpstr>Линейная функция. 7 класс</vt:lpstr>
      <vt:lpstr>Сумма арифметической прогрессии. 9 класс</vt:lpstr>
      <vt:lpstr>Расчётные задачи по знакомой  математической модели</vt:lpstr>
      <vt:lpstr>Длина окружности. 6 класс</vt:lpstr>
      <vt:lpstr>Подобие треугольников. 8 класс</vt:lpstr>
      <vt:lpstr>Площади многоугольников. 8класс Сотни живописных озер сделали Браславский край одним из самых прекрасных уголков Беларуси.</vt:lpstr>
      <vt:lpstr>Слайд 21</vt:lpstr>
      <vt:lpstr>Практические задачи: «Как это сделать?»</vt:lpstr>
      <vt:lpstr>Свойство биссектрис смежных углов. 7 класс</vt:lpstr>
      <vt:lpstr>Свойство равнобедренного треугольника. 7 класс</vt:lpstr>
      <vt:lpstr>Слайд 25</vt:lpstr>
      <vt:lpstr>Задачи, требующие построения  новой математической модели</vt:lpstr>
      <vt:lpstr>8 класс. Неравенство треугольника</vt:lpstr>
      <vt:lpstr>Лестница, приставленная к</vt:lpstr>
      <vt:lpstr>Лодка движется по реке против её течения. В тот момент, когда  она была под мостом А, с неё уронили шляпу, а через 15 минут  пропажу обнаружили, лодка развернулась и догнала шляпу под  мостом В. Найдите скорость течения, если расстояния между  мостами равно 1км. А</vt:lpstr>
      <vt:lpstr>8-9 класс. Касательная к окружности</vt:lpstr>
      <vt:lpstr>8-10 класс</vt:lpstr>
      <vt:lpstr>9 класс. Свойство биссектрисы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Практико-ориентированные задачи</dc:title>
  <dc:creator>Olya</dc:creator>
  <cp:lastModifiedBy>Admin .PC</cp:lastModifiedBy>
  <cp:revision>2</cp:revision>
  <dcterms:created xsi:type="dcterms:W3CDTF">2023-12-14T08:27:58Z</dcterms:created>
  <dcterms:modified xsi:type="dcterms:W3CDTF">2023-12-14T08:39:27Z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2023-01-05T00:00:00Z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2023-12-14T00:00:00Z</vt:filetime>
  </property>
</Properties>
</file>