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322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7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908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089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112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666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960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680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903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204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103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432A7-C682-4B7D-B9E4-F81899D66001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4DD1C-E959-482E-A0B4-8870E0EC5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19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Лоскутное шитье. Чудеса из лоскутов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200" dirty="0" smtClean="0"/>
              <a:t>Подготовила:</a:t>
            </a:r>
          </a:p>
          <a:p>
            <a:pPr algn="r"/>
            <a:r>
              <a:rPr lang="ru-RU" sz="1200" dirty="0" smtClean="0"/>
              <a:t>Учитель технологии </a:t>
            </a:r>
          </a:p>
          <a:p>
            <a:pPr algn="r"/>
            <a:r>
              <a:rPr lang="ru-RU" sz="1200" dirty="0" smtClean="0"/>
              <a:t>МБОУ «ШКОЛА №30»г.о. Балашиха</a:t>
            </a:r>
          </a:p>
          <a:p>
            <a:pPr algn="r"/>
            <a:r>
              <a:rPr lang="ru-RU" sz="1200" dirty="0" smtClean="0"/>
              <a:t>Шумилова Наталия Владимировна</a:t>
            </a:r>
            <a:endParaRPr lang="ru-RU" sz="1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655" y="3355854"/>
            <a:ext cx="5079121" cy="309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715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05507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Виды узоров: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4213" y="2189284"/>
            <a:ext cx="3932237" cy="381158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1900" dirty="0"/>
              <a:t>Если в качестве центра используется квадрат синего цвета, то такой узор называют </a:t>
            </a:r>
            <a:r>
              <a:rPr lang="ru-RU" sz="1900" b="1" i="1" dirty="0"/>
              <a:t>«Колодцем»</a:t>
            </a:r>
            <a:r>
              <a:rPr lang="ru-RU" sz="1900" dirty="0"/>
              <a:t>. Синий цвет символизирует воду.</a:t>
            </a:r>
          </a:p>
          <a:p>
            <a:pPr algn="just"/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b="1" i="1" dirty="0"/>
              <a:t>Для классического узора, характерно то</a:t>
            </a:r>
            <a:r>
              <a:rPr lang="ru-RU" sz="1900" dirty="0"/>
              <a:t>, что одна половина квадрата выполнена из светлых полос, а другая – из тёмных. Как бы одна половина избы освещена солнцем, а вторая находится в тени.</a:t>
            </a:r>
          </a:p>
          <a:p>
            <a:pPr algn="just"/>
            <a:r>
              <a:rPr lang="ru-RU" sz="1900" dirty="0"/>
              <a:t>Размер центрального </a:t>
            </a:r>
            <a:r>
              <a:rPr lang="ru-RU" sz="1900" b="1" dirty="0"/>
              <a:t>«очага»</a:t>
            </a:r>
            <a:r>
              <a:rPr lang="ru-RU" sz="1900" dirty="0"/>
              <a:t> может быть разным, но обязательно длина его стороны не должна быть меньше ширины полоски.</a:t>
            </a:r>
          </a:p>
          <a:p>
            <a:pPr algn="just"/>
            <a:r>
              <a:rPr lang="ru-RU" sz="1900" dirty="0"/>
              <a:t>Сборка полосок вокруг </a:t>
            </a:r>
            <a:r>
              <a:rPr lang="ru-RU" sz="1900" b="1" dirty="0"/>
              <a:t>«очага»</a:t>
            </a:r>
            <a:r>
              <a:rPr lang="ru-RU" sz="1900" dirty="0"/>
              <a:t> может вестись как по, так и против часовой стрелки, по мере того, как узор удаляется от центра – длина полосок увеличивается.</a:t>
            </a:r>
          </a:p>
          <a:p>
            <a:endParaRPr lang="ru-RU" dirty="0"/>
          </a:p>
        </p:txBody>
      </p:sp>
      <p:pic>
        <p:nvPicPr>
          <p:cNvPr id="2052" name="Picture 4" descr="https://fsd.videouroki.net/products/conspekty/techno5/28-loskutnoie-shit-ie.files/image01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 bwMode="auto">
          <a:xfrm>
            <a:off x="5443225" y="1512277"/>
            <a:ext cx="5350065" cy="422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605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485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Виды узоров: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44134" y="2286000"/>
            <a:ext cx="3932237" cy="3811588"/>
          </a:xfrm>
        </p:spPr>
        <p:txBody>
          <a:bodyPr/>
          <a:lstStyle/>
          <a:p>
            <a:pPr algn="just"/>
            <a:r>
              <a:rPr lang="ru-RU" sz="2000" b="1" i="1" dirty="0"/>
              <a:t>Шитье из </a:t>
            </a:r>
            <a:r>
              <a:rPr lang="ru-RU" sz="2000" b="1" i="1" dirty="0" smtClean="0"/>
              <a:t>квадратов «</a:t>
            </a:r>
            <a:r>
              <a:rPr lang="ru-RU" sz="2000" b="1" i="1" dirty="0" err="1" smtClean="0"/>
              <a:t>Шахматка</a:t>
            </a:r>
            <a:r>
              <a:rPr lang="ru-RU" sz="2000" b="1" i="1" dirty="0" smtClean="0"/>
              <a:t>».</a:t>
            </a:r>
          </a:p>
          <a:p>
            <a:pPr algn="just"/>
            <a:r>
              <a:rPr lang="ru-RU" sz="2000" dirty="0"/>
              <a:t>По эскизу рассчитывают количество квадратиков из тканей определенного цвета</a:t>
            </a:r>
            <a:r>
              <a:rPr lang="ru-RU" sz="2000" dirty="0" smtClean="0"/>
              <a:t>. </a:t>
            </a:r>
            <a:r>
              <a:rPr lang="ru-RU" sz="2000" dirty="0"/>
              <a:t>Принцип соединения квадратиков в полотно таков: сначала их сшивают в полосы, а затем полосы — между собой. Для прямоугольного изделия квадратики сшивают в полосы по более короткой стороне — так намного удобнее.</a:t>
            </a:r>
            <a:endParaRPr lang="ru-RU" sz="2000" b="1" i="1" dirty="0"/>
          </a:p>
          <a:p>
            <a:endParaRPr lang="ru-RU" dirty="0"/>
          </a:p>
        </p:txBody>
      </p:sp>
      <p:pic>
        <p:nvPicPr>
          <p:cNvPr id="5124" name="Picture 4" descr="https://image.jimcdn.com/app/cms/image/transf/dimension=210x1024:format=jpg/path/s654dda41c71d4c3b/image/i2ccfb563cd94b25b/version/1319638867/image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 bwMode="auto">
          <a:xfrm>
            <a:off x="4974248" y="795529"/>
            <a:ext cx="3433518" cy="27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7524" y="3506666"/>
            <a:ext cx="48577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648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0454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Виды узоров: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just"/>
            <a:r>
              <a:rPr lang="ru-RU" b="1" i="1" dirty="0"/>
              <a:t>Шитье из треугольников («русский квадрат», «звезда Огайо», «мельница», «карточный фокус» и </a:t>
            </a:r>
            <a:r>
              <a:rPr lang="ru-RU" b="1" i="1" dirty="0" err="1"/>
              <a:t>др</a:t>
            </a:r>
            <a:r>
              <a:rPr lang="ru-RU" b="1" i="1" dirty="0"/>
              <a:t>)</a:t>
            </a:r>
          </a:p>
          <a:p>
            <a:pPr algn="just"/>
            <a:r>
              <a:rPr lang="ru-RU" dirty="0"/>
              <a:t>При раскрое большого количества двухцветных пар треугольников используют такую «хитрость»: сначала вырезают из тканей двух цветов по одинаковому количеству квадратов (со стороной, равной стороне треугольника в готовом виде плюс припуск на шов), складывают лицевыми сторонами по два квадрата разного цвета, скрепляют булавками, намечают диагональную линию и прокладывают вдоль нее 2 строчки на расстоянии припуска на шов от диагонали. Разрезают по диагонали, разворачивают лоскуты, заглаживают припуск в сторону более темного — образуется 2 двухцветных квадрата.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4439" y="1919287"/>
            <a:ext cx="30099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178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15179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Виды узоров: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884249" y="363171"/>
            <a:ext cx="6172200" cy="4873625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b="1" dirty="0"/>
              <a:t>«</a:t>
            </a:r>
            <a:r>
              <a:rPr lang="ru-RU" sz="2000" b="1" dirty="0" smtClean="0"/>
              <a:t>Мельница». </a:t>
            </a:r>
            <a:r>
              <a:rPr lang="ru-RU" sz="2000" dirty="0"/>
              <a:t>Двухцветный узор из восьми одинаковых треугольников (по четыре каждого цвета), сшитых в квадрат. Сначала треугольники попарно (светлый с темным) стачивают длинными сторонами, образовавшиеся квадраты — в полосы, чередуя цвета. Полосы сшивают в квадрат, начиная от центра — так легче соединить все линии в одну точку. Шов разутюживают на обе стороны.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828" y="1713034"/>
            <a:ext cx="2659746" cy="17159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5961" y="2963007"/>
            <a:ext cx="3392365" cy="339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717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371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Виды узоров: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6713" r="6713"/>
          <a:stretch>
            <a:fillRect/>
          </a:stretch>
        </p:blipFill>
        <p:spPr>
          <a:xfrm>
            <a:off x="7466756" y="3103684"/>
            <a:ext cx="4293322" cy="3390046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839788" y="2198076"/>
            <a:ext cx="3932237" cy="3670911"/>
          </a:xfrm>
        </p:spPr>
        <p:txBody>
          <a:bodyPr>
            <a:noAutofit/>
          </a:bodyPr>
          <a:lstStyle/>
          <a:p>
            <a:r>
              <a:rPr lang="ru-RU" sz="2000" b="1" i="1" dirty="0"/>
              <a:t>Свободная техника (роза, сумасшедший </a:t>
            </a:r>
            <a:r>
              <a:rPr lang="ru-RU" sz="2000" b="1" i="1" dirty="0" err="1"/>
              <a:t>квилт</a:t>
            </a:r>
            <a:r>
              <a:rPr lang="ru-RU" sz="2000" b="1" i="1" dirty="0"/>
              <a:t>)</a:t>
            </a:r>
          </a:p>
          <a:p>
            <a:r>
              <a:rPr lang="ru-RU" sz="2000" dirty="0" err="1"/>
              <a:t>Крейзи-квилт</a:t>
            </a:r>
            <a:r>
              <a:rPr lang="ru-RU" sz="2000" dirty="0"/>
              <a:t> (англ. </a:t>
            </a:r>
            <a:r>
              <a:rPr lang="ru-RU" sz="2000" dirty="0" err="1"/>
              <a:t>crazy</a:t>
            </a:r>
            <a:r>
              <a:rPr lang="ru-RU" sz="2000" dirty="0"/>
              <a:t> </a:t>
            </a:r>
            <a:r>
              <a:rPr lang="ru-RU" sz="2000" dirty="0" err="1"/>
              <a:t>quilt</a:t>
            </a:r>
            <a:r>
              <a:rPr lang="ru-RU" sz="2000" dirty="0"/>
              <a:t>) или безумные(сумасшедшие) лоскутки - очень необычная творческая техника, в которой в свою очередь смешалось множество швейных и вышивальных техник. Если обычный </a:t>
            </a:r>
            <a:r>
              <a:rPr lang="ru-RU" sz="2000" dirty="0" err="1"/>
              <a:t>квилтинг</a:t>
            </a:r>
            <a:r>
              <a:rPr lang="ru-RU" sz="2000" dirty="0"/>
              <a:t> - это геометрия и математика, одним словом, порядок. То </a:t>
            </a:r>
            <a:r>
              <a:rPr lang="ru-RU" sz="2000" dirty="0" err="1"/>
              <a:t>крейзи-квилт</a:t>
            </a:r>
            <a:r>
              <a:rPr lang="ru-RU" sz="2000" dirty="0"/>
              <a:t> - это самый настоящий полет фантазии. 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8355" y="1610519"/>
            <a:ext cx="2358401" cy="215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12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Современные тенденции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4962" y="1430215"/>
            <a:ext cx="4572000" cy="304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6527" y="3619500"/>
            <a:ext cx="3048000" cy="304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4527" y="1359877"/>
            <a:ext cx="3783623" cy="378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441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История лоскутного шитья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i="1" dirty="0"/>
              <a:t>Свое начало история создания изделий из лоскутков берет на Востоке</a:t>
            </a:r>
            <a:r>
              <a:rPr lang="ru-RU" dirty="0"/>
              <a:t>. Так в Египте, при археологических раскопках, были найдены изделия, которые были изготовлены в этой технике более чем три тысячи лет назад.</a:t>
            </a:r>
          </a:p>
          <a:p>
            <a:pPr algn="just"/>
            <a:r>
              <a:rPr lang="ru-RU" i="1" dirty="0"/>
              <a:t>В Европе, лоскутная мозаика появилась около 800 лет назад, во времена крестовых походов.</a:t>
            </a:r>
            <a:r>
              <a:rPr lang="ru-RU" b="1" i="1" dirty="0"/>
              <a:t> </a:t>
            </a:r>
            <a:r>
              <a:rPr lang="ru-RU" i="1" dirty="0"/>
              <a:t>На юге Франции и Англии, где примерно до 1750 г. бережливые женщины, выкроив из дорого ситца одежду, стали использовать его остатки для создания других изделий.</a:t>
            </a:r>
            <a:endParaRPr lang="ru-RU" dirty="0"/>
          </a:p>
          <a:p>
            <a:pPr algn="just"/>
            <a:r>
              <a:rPr lang="ru-RU" b="1" dirty="0"/>
              <a:t>Техника шитья из кусочков ткани</a:t>
            </a:r>
            <a:r>
              <a:rPr lang="ru-RU" dirty="0"/>
              <a:t>, которые называются </a:t>
            </a:r>
            <a:r>
              <a:rPr lang="ru-RU" b="1" dirty="0"/>
              <a:t>лоскуты</a:t>
            </a:r>
            <a:r>
              <a:rPr lang="ru-RU" dirty="0"/>
              <a:t>, в России известна с давних времен. Во все времена, на Руси бережно относились к ткани. Не только к той, которую пряли дома, но и к той, которую покупали. Поэтому, бережливые хозяйки часто из остатков старой одежды шили новую, а из лоскутков изготавливали предметы быта.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704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3200" dirty="0" smtClean="0"/>
              <a:t>Лоскутное шитье-искусство соединения небольших разноцветных кусочков ткани (лоскутов) в единое целое путем их сшивания.</a:t>
            </a:r>
            <a:endParaRPr lang="ru-RU" sz="3200" dirty="0"/>
          </a:p>
        </p:txBody>
      </p:sp>
      <p:pic>
        <p:nvPicPr>
          <p:cNvPr id="6146" name="Picture 2" descr="https://sendwear.ru/wp-content/uploads/3/7/9/3793e7e7ad7f1253a634cc77f3e346c5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30" y="2391507"/>
            <a:ext cx="5644695" cy="380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5906" y="1907930"/>
            <a:ext cx="4513385" cy="451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18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Разновидность лоскутного шитья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smtClean="0"/>
              <a:t>Лоскутная мозаика. Все швы находятся с изнаночной стороны.</a:t>
            </a:r>
            <a:endParaRPr lang="ru-RU" b="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19187" y="2821598"/>
            <a:ext cx="3684588" cy="3684588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b="0" dirty="0" smtClean="0"/>
              <a:t>Аппликация-создание художественного изображения </a:t>
            </a:r>
            <a:r>
              <a:rPr lang="ru-RU" b="0" dirty="0" err="1" smtClean="0"/>
              <a:t>нашиванием</a:t>
            </a:r>
            <a:r>
              <a:rPr lang="ru-RU" b="0" dirty="0" smtClean="0"/>
              <a:t> деталей на основу.</a:t>
            </a:r>
            <a:endParaRPr lang="ru-RU" b="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232361" y="2821598"/>
            <a:ext cx="3203544" cy="368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64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/>
              <a:t>Для изготовления красивого лоскутного изделия необходимо чувствовать цвет, подобрать лоскуты так, чтобы они составляли гармоничную композицию.</a:t>
            </a:r>
            <a:endParaRPr lang="ru-RU" sz="28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5086" y="2063018"/>
            <a:ext cx="4425089" cy="43513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63018"/>
            <a:ext cx="4893823" cy="425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01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3200" dirty="0" smtClean="0"/>
              <a:t>В процессе изготовления изделий из лоскута требуются кусочки ткани различного волокнистого состава, величины, фактуры, рисунка.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 лоскуты перед раскроем подвергают </a:t>
            </a:r>
            <a:r>
              <a:rPr lang="ru-RU" dirty="0" err="1" smtClean="0"/>
              <a:t>декатированию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Декатирование</a:t>
            </a:r>
            <a:r>
              <a:rPr lang="ru-RU" dirty="0" smtClean="0"/>
              <a:t> — это влажно-тепловая обработка ткани с целью принудительной усадки, для её исключения в процессе пошива и носки.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230" y="3365256"/>
            <a:ext cx="5120054" cy="320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99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отделки лоскутных изделий применяют ленты, тесьму, кружева, пуговицы, бисер и т.д.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5268" y="2080602"/>
            <a:ext cx="609431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20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2647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Виды узоров: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39788" y="1283677"/>
            <a:ext cx="3932237" cy="4585311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1800" b="1" dirty="0" smtClean="0"/>
              <a:t>Узор «спираль».</a:t>
            </a:r>
            <a:r>
              <a:rPr lang="ru-RU" sz="1800" dirty="0" smtClean="0"/>
              <a:t> Этот узор напоминает мозаичные картинки. У такого шитья много названий: спираль, карусель, лабиринт, </a:t>
            </a:r>
            <a:r>
              <a:rPr lang="ru-RU" sz="1800" dirty="0" err="1" smtClean="0"/>
              <a:t>крейзи</a:t>
            </a:r>
            <a:r>
              <a:rPr lang="ru-RU" sz="1800" dirty="0" smtClean="0"/>
              <a:t>.</a:t>
            </a:r>
          </a:p>
          <a:p>
            <a:pPr algn="just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Для создания вещи с таким узором используют обрезки ткани самой различной формы. Для того, чтобы сложить узор, следует начинать с центра изделия и сразу вручную или с помощью швейной машины пришивают лоскут к лоскуту, двигаясь по часовой стрелке.</a:t>
            </a:r>
          </a:p>
          <a:p>
            <a:pPr algn="just"/>
            <a:r>
              <a:rPr lang="ru-RU" sz="1800" dirty="0" smtClean="0"/>
              <a:t>Существует традиция, по которой центральный лоскут называют зрачком. Для него подбирают очень яркий кусок ткани. Например, яркого цвета или блестящий.</a:t>
            </a:r>
          </a:p>
          <a:p>
            <a:pPr algn="just"/>
            <a:r>
              <a:rPr lang="ru-RU" sz="1800" dirty="0" smtClean="0"/>
              <a:t>Центральную часть изделия заполняется мелкими лоскутами, а по мере увеличения полотна присоединяют все более крупные.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https://fsd.videouroki.net/products/conspekty/techno5/28-loskutnoie-shit-ie.files/image01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 bwMode="auto">
          <a:xfrm>
            <a:off x="5671038" y="1195419"/>
            <a:ext cx="5552465" cy="438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298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485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Виды узоров: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b="1" dirty="0" smtClean="0"/>
              <a:t>Узор «Изба». </a:t>
            </a:r>
            <a:r>
              <a:rPr lang="ru-RU" sz="2000" dirty="0"/>
              <a:t>Он состоит из полосок, которые особым образом соединены вокруг маленького квадрата красного или желтого цвета, который символизирует огонь или очаг. Узор называют </a:t>
            </a:r>
            <a:r>
              <a:rPr lang="ru-RU" sz="2000" b="1" dirty="0"/>
              <a:t>«Избой»</a:t>
            </a:r>
            <a:r>
              <a:rPr lang="ru-RU" sz="2000" dirty="0"/>
              <a:t> условно, можно услышать еще такие названия: </a:t>
            </a:r>
            <a:r>
              <a:rPr lang="ru-RU" sz="2000" i="1" dirty="0"/>
              <a:t>«Американский квадрат», «Бревенчатый дом».</a:t>
            </a:r>
            <a:endParaRPr lang="ru-RU" sz="2000" dirty="0"/>
          </a:p>
        </p:txBody>
      </p:sp>
      <p:pic>
        <p:nvPicPr>
          <p:cNvPr id="3074" name="Picture 2" descr="https://fsd.videouroki.net/products/conspekty/techno5/28-loskutnoie-shit-ie.files/image01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" r="255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4186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546</Words>
  <Application>Microsoft Office PowerPoint</Application>
  <PresentationFormat>Широкоэкранный</PresentationFormat>
  <Paragraphs>42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Лоскутное шитье. Чудеса из лоскутов</vt:lpstr>
      <vt:lpstr>История лоскутного шитья</vt:lpstr>
      <vt:lpstr>Лоскутное шитье-искусство соединения небольших разноцветных кусочков ткани (лоскутов) в единое целое путем их сшивания.</vt:lpstr>
      <vt:lpstr>Разновидность лоскутного шитья</vt:lpstr>
      <vt:lpstr>Для изготовления красивого лоскутного изделия необходимо чувствовать цвет, подобрать лоскуты так, чтобы они составляли гармоничную композицию.</vt:lpstr>
      <vt:lpstr>В процессе изготовления изделий из лоскута требуются кусочки ткани различного волокнистого состава, величины, фактуры, рисунка.</vt:lpstr>
      <vt:lpstr>Для отделки лоскутных изделий применяют ленты, тесьму, кружева, пуговицы, бисер и т.д.</vt:lpstr>
      <vt:lpstr>Виды узоров:</vt:lpstr>
      <vt:lpstr>Виды узоров:</vt:lpstr>
      <vt:lpstr>Виды узоров:</vt:lpstr>
      <vt:lpstr>Виды узоров:</vt:lpstr>
      <vt:lpstr>Виды узоров:</vt:lpstr>
      <vt:lpstr>Виды узоров:</vt:lpstr>
      <vt:lpstr>Виды узоров:</vt:lpstr>
      <vt:lpstr>Современные тенденции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Лоскутное шитье. Чудеса из лоскутов</dc:title>
  <dc:creator>Пользователь</dc:creator>
  <cp:lastModifiedBy>Пользователь</cp:lastModifiedBy>
  <cp:revision>9</cp:revision>
  <dcterms:created xsi:type="dcterms:W3CDTF">2023-12-14T06:06:59Z</dcterms:created>
  <dcterms:modified xsi:type="dcterms:W3CDTF">2023-12-14T08:50:28Z</dcterms:modified>
</cp:coreProperties>
</file>