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9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F10014-D0AD-4E31-BFF3-46E02A8976F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637AAF-580E-48EE-8298-46C44D5ADF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fourok.ru/go.html?href=http://content.mail.ru/arch/22966/1320517.html" TargetMode="External"/><Relationship Id="rId2" Type="http://schemas.openxmlformats.org/officeDocument/2006/relationships/hyperlink" Target="http://infourok.ru/go.html?href=http://www.7ya.ru/pub/needlework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fourok.ru/go.html?href=http://www.eka-mama.ru/312c29e3bace8909e860171718d47767.php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6864" cy="14401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МБОУ «</a:t>
            </a:r>
            <a:r>
              <a:rPr lang="ru-RU" dirty="0" err="1">
                <a:solidFill>
                  <a:schemeClr val="bg1"/>
                </a:solidFill>
              </a:rPr>
              <a:t>Михневская</a:t>
            </a:r>
            <a:r>
              <a:rPr lang="ru-RU" dirty="0">
                <a:solidFill>
                  <a:schemeClr val="bg1"/>
                </a:solidFill>
              </a:rPr>
              <a:t> СОШ»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7088832" cy="366385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Летняя сумка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pPr algn="r"/>
            <a:r>
              <a:rPr lang="ru-RU" dirty="0">
                <a:solidFill>
                  <a:schemeClr val="bg1"/>
                </a:solidFill>
              </a:rPr>
              <a:t>Работу выполнила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 ученица 7</a:t>
            </a:r>
            <a:r>
              <a:rPr lang="ru-RU" dirty="0" smtClean="0">
                <a:solidFill>
                  <a:schemeClr val="bg1"/>
                </a:solidFill>
              </a:rPr>
              <a:t> «Б» класса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Матюгина Алла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Учитель:  Головачева М.С.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2021 </a:t>
            </a:r>
            <a:r>
              <a:rPr lang="ru-RU" dirty="0">
                <a:solidFill>
                  <a:schemeClr val="bg1"/>
                </a:solidFill>
              </a:rPr>
              <a:t>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7088832" cy="323523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571480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Охрана труда</a:t>
            </a:r>
            <a:endParaRPr lang="ru-RU" sz="3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29019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3571876"/>
            <a:ext cx="206662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357298"/>
            <a:ext cx="2286016" cy="318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sz="4000" b="0" dirty="0" smtClean="0">
                <a:solidFill>
                  <a:schemeClr val="bg1"/>
                </a:solidFill>
              </a:rPr>
              <a:t>Экономическое обоснование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pPr lvl="0" algn="ctr"/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14414" y="2143116"/>
          <a:ext cx="7358115" cy="3914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517"/>
                <a:gridCol w="1952729"/>
                <a:gridCol w="1471623"/>
                <a:gridCol w="1471623"/>
                <a:gridCol w="1471623"/>
              </a:tblGrid>
              <a:tr h="6434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  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материала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   Цена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Сумма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477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  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Льняная ткань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100х100 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6434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  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Хлопковая ткань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50х100 см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477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Нитки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924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Атласные ленты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различного цвета и длины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4772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   Итого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7088832" cy="355907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В процессе создания своего изделия, я использовала только экологически  чистые материалы  и инструменты.  Я не нанесла вреда окружающей среде. Сумка  выполнена из безопасных для здоровья материалов, которые не несут вреда жизнедеятельности человека.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28604"/>
            <a:ext cx="62151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Экологическая оценка</a:t>
            </a:r>
            <a:endParaRPr lang="ru-RU" sz="3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47900">
            <a:off x="5146826" y="3926796"/>
            <a:ext cx="3425604" cy="247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7088832" cy="4235362"/>
          </a:xfrm>
        </p:spPr>
        <p:txBody>
          <a:bodyPr>
            <a:normAutofit/>
          </a:bodyPr>
          <a:lstStyle/>
          <a:p>
            <a:pPr marR="0"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Таков был план, была задумка.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Удобства ради твоего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Дарю тебе вот эту сумку,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 реши уж, для чего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00042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Реклама</a:t>
            </a:r>
            <a:endParaRPr lang="ru-RU" sz="3600" dirty="0"/>
          </a:p>
        </p:txBody>
      </p:sp>
      <p:sp>
        <p:nvSpPr>
          <p:cNvPr id="43009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428625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7191"/>
          <a:stretch>
            <a:fillRect/>
          </a:stretch>
        </p:blipFill>
        <p:spPr bwMode="auto">
          <a:xfrm rot="16200000">
            <a:off x="5143504" y="3286124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7088832" cy="3949610"/>
          </a:xfrm>
        </p:spPr>
        <p:txBody>
          <a:bodyPr>
            <a:normAutofit/>
          </a:bodyPr>
          <a:lstStyle/>
          <a:p>
            <a:pPr lvl="0" algn="l"/>
            <a:r>
              <a:rPr lang="ru-RU" sz="2800" dirty="0" smtClean="0"/>
              <a:t>Результатом своей работы я довольна, сумка получилась необычной и интересной.</a:t>
            </a:r>
          </a:p>
          <a:p>
            <a:pPr lvl="0" algn="l"/>
            <a:r>
              <a:rPr lang="ru-RU" sz="2800" dirty="0" smtClean="0"/>
              <a:t>Теперь я знаю что, желание и фантазия помогут создать новую уникальную вещь. </a:t>
            </a:r>
          </a:p>
          <a:p>
            <a:pPr algn="l"/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785794"/>
            <a:ext cx="48577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Самооценка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7088832" cy="402104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/>
              <a:t>«Вышивка лентами от А до Я» - </a:t>
            </a:r>
            <a:r>
              <a:rPr lang="ru-RU" dirty="0" err="1" smtClean="0"/>
              <a:t>Ниола</a:t>
            </a:r>
            <a:r>
              <a:rPr lang="ru-RU" dirty="0" smtClean="0"/>
              <a:t> 21-й век, 2006 г.</a:t>
            </a:r>
          </a:p>
          <a:p>
            <a:pPr algn="l"/>
            <a:r>
              <a:rPr lang="ru-RU" dirty="0" smtClean="0"/>
              <a:t>«Вышивка лентами: Школа вышивки» - </a:t>
            </a:r>
            <a:r>
              <a:rPr lang="ru-RU" dirty="0" err="1" smtClean="0"/>
              <a:t>Ниола-Пресс</a:t>
            </a:r>
            <a:r>
              <a:rPr lang="ru-RU" dirty="0" smtClean="0"/>
              <a:t>, 2006 г.</a:t>
            </a:r>
          </a:p>
          <a:p>
            <a:pPr algn="l"/>
            <a:r>
              <a:rPr lang="ru-RU" dirty="0" smtClean="0"/>
              <a:t>«Вышивка шелковыми лентами. Энциклопедия» - Донателло</a:t>
            </a:r>
          </a:p>
          <a:p>
            <a:pPr algn="l"/>
            <a:r>
              <a:rPr lang="ru-RU" dirty="0" err="1" smtClean="0"/>
              <a:t>Чотти</a:t>
            </a:r>
            <a:r>
              <a:rPr lang="ru-RU" dirty="0" smtClean="0"/>
              <a:t>, </a:t>
            </a:r>
            <a:r>
              <a:rPr lang="ru-RU" dirty="0" err="1" smtClean="0"/>
              <a:t>Аст-Пресс</a:t>
            </a:r>
            <a:r>
              <a:rPr lang="ru-RU" dirty="0" smtClean="0"/>
              <a:t> книга, 2005 г.</a:t>
            </a:r>
          </a:p>
          <a:p>
            <a:pPr algn="l"/>
            <a:r>
              <a:rPr lang="ru-RU" dirty="0" err="1" smtClean="0"/>
              <a:t>Элен</a:t>
            </a:r>
            <a:r>
              <a:rPr lang="ru-RU" dirty="0" smtClean="0"/>
              <a:t> </a:t>
            </a:r>
            <a:r>
              <a:rPr lang="ru-RU" dirty="0" err="1" smtClean="0"/>
              <a:t>Эриксон</a:t>
            </a:r>
            <a:r>
              <a:rPr lang="ru-RU" dirty="0" smtClean="0"/>
              <a:t>, «Шелковые фантазии. Искусство вышивки</a:t>
            </a:r>
          </a:p>
          <a:p>
            <a:pPr algn="l"/>
            <a:r>
              <a:rPr lang="ru-RU" dirty="0" smtClean="0"/>
              <a:t>ленточками» Альбом, 2008 г.</a:t>
            </a:r>
          </a:p>
          <a:p>
            <a:pPr algn="l"/>
            <a:r>
              <a:rPr lang="ru-RU" dirty="0" smtClean="0"/>
              <a:t>Энн Кокс, «Вышивка шелковыми ленточками» </a:t>
            </a:r>
            <a:r>
              <a:rPr lang="ru-RU" dirty="0" err="1" smtClean="0"/>
              <a:t>Кристина-Новый</a:t>
            </a:r>
            <a:endParaRPr lang="ru-RU" dirty="0" smtClean="0"/>
          </a:p>
          <a:p>
            <a:pPr algn="l"/>
            <a:r>
              <a:rPr lang="ru-RU" dirty="0" smtClean="0"/>
              <a:t>век, 2006 г.</a:t>
            </a:r>
          </a:p>
          <a:p>
            <a:pPr algn="l"/>
            <a:r>
              <a:rPr lang="ru-RU" dirty="0" smtClean="0">
                <a:hlinkClick r:id="rId2"/>
              </a:rPr>
              <a:t>http://www.7ya.ru/pub/needlework/</a:t>
            </a:r>
            <a:endParaRPr lang="ru-RU" dirty="0" smtClean="0"/>
          </a:p>
          <a:p>
            <a:pPr algn="l"/>
            <a:r>
              <a:rPr lang="ru-RU" dirty="0" smtClean="0">
                <a:hlinkClick r:id="rId3"/>
              </a:rPr>
              <a:t>http://content.mail.ru/arch/22966/1320517.html</a:t>
            </a:r>
            <a:endParaRPr lang="ru-RU" dirty="0" smtClean="0"/>
          </a:p>
          <a:p>
            <a:pPr algn="l"/>
            <a:r>
              <a:rPr lang="ru-RU" dirty="0" smtClean="0">
                <a:hlinkClick r:id="rId4"/>
              </a:rPr>
              <a:t>http://www.eka-mama.ru/312c29e3bace8909e860171718d47767.php</a:t>
            </a:r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00042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solidFill>
                  <a:schemeClr val="bg1"/>
                </a:solidFill>
              </a:rPr>
              <a:t> Литература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5058" name="Picture 2" descr="C:\Users\65-КАБ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6864" cy="1440160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bg1"/>
                </a:solidFill>
              </a:rPr>
              <a:t>СОДЕРЖАНИЕ</a:t>
            </a:r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17522" cy="4092486"/>
          </a:xfrm>
        </p:spPr>
        <p:txBody>
          <a:bodyPr>
            <a:normAutofit fontScale="70000" lnSpcReduction="20000"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Цели проекта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Обоснование выбора темы проекта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Возможные варианты и их оценка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Схема работы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Историческая справка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Выбор модели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Материалы и инструменты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Технологическая последовательность изготовления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Охрана труда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Экономическое обоснование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Экологическая оценка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Реклама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Самооценка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Литература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6864" cy="185736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bg1"/>
                </a:solidFill>
              </a:rPr>
              <a:t>Цели проекта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7088832" cy="3286148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  Создать полезную и красивую вещь.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  Узнать историю возникновения данного вида рукоделия.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 Научиться выполнять вышивку лентами.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0" dirty="0" smtClean="0">
                <a:solidFill>
                  <a:schemeClr val="bg1"/>
                </a:solidFill>
              </a:rPr>
              <a:t>Обоснование выбора темы проекта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Скоро у моей бабушки юбилей, так как мне очень нравиться заниматься рукоделием, я решила сделать подарок для неё – красивую летнюю сумку.     Делая  это своими руками, я вложила в свою работу частичку себя.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2479675" cy="428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428604"/>
            <a:ext cx="7143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Возможные варианты и их оценка</a:t>
            </a:r>
            <a:endParaRPr lang="ru-RU" sz="28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14422"/>
            <a:ext cx="2409832" cy="4326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 t="7191"/>
          <a:stretch>
            <a:fillRect/>
          </a:stretch>
        </p:blipFill>
        <p:spPr bwMode="auto">
          <a:xfrm rot="16200000">
            <a:off x="5214942" y="3000372"/>
            <a:ext cx="428628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6864" cy="1785950"/>
          </a:xfrm>
        </p:spPr>
        <p:txBody>
          <a:bodyPr>
            <a:normAutofit/>
          </a:bodyPr>
          <a:lstStyle/>
          <a:p>
            <a:pPr lvl="0" algn="ctr"/>
            <a:r>
              <a:rPr lang="ru-RU" b="0" dirty="0" smtClean="0">
                <a:solidFill>
                  <a:schemeClr val="bg1"/>
                </a:solidFill>
              </a:rPr>
              <a:t>Схема работы </a:t>
            </a:r>
            <a:br>
              <a:rPr lang="ru-RU" b="0" dirty="0" smtClean="0">
                <a:solidFill>
                  <a:schemeClr val="bg1"/>
                </a:solidFill>
              </a:rPr>
            </a:br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428992" y="3429000"/>
            <a:ext cx="157163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43636" y="2214554"/>
            <a:ext cx="19288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модели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286116" y="1643050"/>
            <a:ext cx="235745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Историческая  справка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072198" y="3571876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Материалы и инструменты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429256" y="5214950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Технологическая последовательность изготовления</a:t>
            </a:r>
            <a:endParaRPr lang="ru-RU" sz="1200" dirty="0"/>
          </a:p>
        </p:txBody>
      </p:sp>
      <p:sp>
        <p:nvSpPr>
          <p:cNvPr id="12" name="Овал 11"/>
          <p:cNvSpPr/>
          <p:nvPr/>
        </p:nvSpPr>
        <p:spPr>
          <a:xfrm>
            <a:off x="3571868" y="5357826"/>
            <a:ext cx="141446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труда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928662" y="4929198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Экономическое обоснование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428596" y="3500438"/>
            <a:ext cx="207170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Экологическая оценка</a:t>
            </a:r>
            <a:endParaRPr lang="ru-RU" sz="1400" dirty="0"/>
          </a:p>
        </p:txBody>
      </p:sp>
      <p:sp>
        <p:nvSpPr>
          <p:cNvPr id="15" name="Овал 14"/>
          <p:cNvSpPr/>
          <p:nvPr/>
        </p:nvSpPr>
        <p:spPr>
          <a:xfrm>
            <a:off x="1000100" y="2071678"/>
            <a:ext cx="17716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5143504" y="3786190"/>
            <a:ext cx="7858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2705106">
            <a:off x="4814113" y="456146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9911233">
            <a:off x="5131461" y="3119322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8438322">
            <a:off x="2714007" y="4566256"/>
            <a:ext cx="73044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782790">
            <a:off x="3899746" y="4801507"/>
            <a:ext cx="6077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0548239">
            <a:off x="2517191" y="3808408"/>
            <a:ext cx="625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3013336">
            <a:off x="2674673" y="2966940"/>
            <a:ext cx="89338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6621004">
            <a:off x="4004199" y="2807872"/>
            <a:ext cx="61655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1357290" y="2857496"/>
            <a:ext cx="7088832" cy="3201888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428992" y="3429000"/>
            <a:ext cx="157163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Сумка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6129326" y="2252650"/>
            <a:ext cx="19288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 модели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3271806" y="1681146"/>
            <a:ext cx="235745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Историческая  справка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6057888" y="3609972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Материалы и инструменты</a:t>
            </a: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5414946" y="5253046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Технологическая последовательность изготовления</a:t>
            </a:r>
            <a:endParaRPr lang="ru-RU" sz="1200" dirty="0"/>
          </a:p>
        </p:txBody>
      </p:sp>
      <p:sp>
        <p:nvSpPr>
          <p:cNvPr id="32" name="Овал 31"/>
          <p:cNvSpPr/>
          <p:nvPr/>
        </p:nvSpPr>
        <p:spPr>
          <a:xfrm>
            <a:off x="3557558" y="5395922"/>
            <a:ext cx="141446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труда</a:t>
            </a: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914352" y="4967294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Экономическое обоснование</a:t>
            </a:r>
            <a:endParaRPr lang="ru-RU" sz="1400" dirty="0"/>
          </a:p>
        </p:txBody>
      </p:sp>
      <p:sp>
        <p:nvSpPr>
          <p:cNvPr id="34" name="Овал 33"/>
          <p:cNvSpPr/>
          <p:nvPr/>
        </p:nvSpPr>
        <p:spPr>
          <a:xfrm>
            <a:off x="414286" y="3538534"/>
            <a:ext cx="207170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Экологическая оценка</a:t>
            </a:r>
            <a:endParaRPr lang="ru-RU" sz="1400" dirty="0"/>
          </a:p>
        </p:txBody>
      </p:sp>
      <p:sp>
        <p:nvSpPr>
          <p:cNvPr id="35" name="Овал 34"/>
          <p:cNvSpPr/>
          <p:nvPr/>
        </p:nvSpPr>
        <p:spPr>
          <a:xfrm>
            <a:off x="985790" y="2109774"/>
            <a:ext cx="17716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5129194" y="3824286"/>
            <a:ext cx="7858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705106">
            <a:off x="4799803" y="459955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9911233">
            <a:off x="5117151" y="3157418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8438322">
            <a:off x="2699697" y="4604352"/>
            <a:ext cx="73044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782790">
            <a:off x="3885436" y="4839603"/>
            <a:ext cx="6077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548239">
            <a:off x="2502881" y="3846504"/>
            <a:ext cx="625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3013336">
            <a:off x="2660363" y="3005036"/>
            <a:ext cx="89338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 rot="16621004">
            <a:off x="3989889" y="2845968"/>
            <a:ext cx="61655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1357322"/>
          </a:xfrm>
        </p:spPr>
        <p:txBody>
          <a:bodyPr>
            <a:normAutofit/>
          </a:bodyPr>
          <a:lstStyle/>
          <a:p>
            <a:pPr lvl="0" algn="ctr"/>
            <a:r>
              <a:rPr lang="ru-RU" b="0" dirty="0" smtClean="0">
                <a:solidFill>
                  <a:schemeClr val="bg1"/>
                </a:solidFill>
              </a:rPr>
              <a:t>Историческая справка</a:t>
            </a:r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Платье, расшитое лентам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192882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укла в русском наряде, вышитом лент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643182"/>
            <a:ext cx="2143140" cy="361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Туфельки, вышитые лентами​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857496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7817522" cy="423536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Ткань, нитки, ленты</a:t>
            </a:r>
          </a:p>
          <a:p>
            <a:pPr algn="l"/>
            <a:r>
              <a:rPr lang="ru-RU" dirty="0" smtClean="0"/>
              <a:t>Ножницы, линейка, карандаш</a:t>
            </a:r>
          </a:p>
          <a:p>
            <a:pPr algn="l"/>
            <a:r>
              <a:rPr lang="ru-RU" dirty="0" smtClean="0"/>
              <a:t>Швейная машинка</a:t>
            </a:r>
          </a:p>
          <a:p>
            <a:pPr algn="l"/>
            <a:r>
              <a:rPr lang="ru-RU" dirty="0" smtClean="0"/>
              <a:t>Пяльцы</a:t>
            </a:r>
          </a:p>
          <a:p>
            <a:pPr algn="l"/>
            <a:r>
              <a:rPr lang="ru-RU" dirty="0" smtClean="0"/>
              <a:t>Утюг</a:t>
            </a:r>
          </a:p>
          <a:p>
            <a:pPr algn="l"/>
            <a:r>
              <a:rPr lang="ru-RU" dirty="0" smtClean="0"/>
              <a:t>Гладильная доска </a:t>
            </a:r>
          </a:p>
          <a:p>
            <a:r>
              <a:rPr lang="ru-RU" dirty="0" smtClean="0"/>
              <a:t> </a:t>
            </a:r>
          </a:p>
          <a:p>
            <a:pPr algn="l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714356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Материалы и инструменты</a:t>
            </a:r>
            <a:endParaRPr lang="ru-RU" sz="3200" dirty="0"/>
          </a:p>
        </p:txBody>
      </p:sp>
      <p:pic>
        <p:nvPicPr>
          <p:cNvPr id="4098" name="Picture 2" descr="C:\Users\65-КАБ\Desktop\img-9288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0883">
            <a:off x="4983391" y="2991749"/>
            <a:ext cx="2333628" cy="1556724"/>
          </a:xfrm>
          <a:prstGeom prst="rect">
            <a:avLst/>
          </a:prstGeom>
          <a:noFill/>
        </p:spPr>
      </p:pic>
      <p:pic>
        <p:nvPicPr>
          <p:cNvPr id="4100" name="Picture 4" descr="C:\Users\65-КАБ\Desktop\depositphotos_75325541-stock-photo-wooden-box-with-sewing-accessor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786322"/>
            <a:ext cx="1571636" cy="1577799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1500174"/>
            <a:ext cx="1500198" cy="12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5072074"/>
            <a:ext cx="1571636" cy="1253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776864" cy="2143140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88832" cy="32018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00043"/>
            <a:ext cx="621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Технологическая последовательность изготовления</a:t>
            </a: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2147588" cy="200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r="27755"/>
          <a:stretch>
            <a:fillRect/>
          </a:stretch>
        </p:blipFill>
        <p:spPr bwMode="auto">
          <a:xfrm>
            <a:off x="3214678" y="1571612"/>
            <a:ext cx="2646225" cy="16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24783" t="30107" r="11982" b="15054"/>
          <a:stretch>
            <a:fillRect/>
          </a:stretch>
        </p:blipFill>
        <p:spPr bwMode="auto">
          <a:xfrm>
            <a:off x="6215074" y="1857364"/>
            <a:ext cx="2704914" cy="177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r="4515"/>
          <a:stretch>
            <a:fillRect/>
          </a:stretch>
        </p:blipFill>
        <p:spPr bwMode="auto">
          <a:xfrm>
            <a:off x="500034" y="4357694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143380"/>
            <a:ext cx="220281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print"/>
          <a:srcRect r="1253"/>
          <a:stretch>
            <a:fillRect/>
          </a:stretch>
        </p:blipFill>
        <p:spPr bwMode="auto">
          <a:xfrm>
            <a:off x="6286512" y="4357694"/>
            <a:ext cx="2064161" cy="191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66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421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МБОУ «Михневская СОШ»</vt:lpstr>
      <vt:lpstr>СОДЕРЖАНИЕ</vt:lpstr>
      <vt:lpstr>Цели проекта </vt:lpstr>
      <vt:lpstr>Обоснование выбора темы проекта </vt:lpstr>
      <vt:lpstr> </vt:lpstr>
      <vt:lpstr>Схема работы  </vt:lpstr>
      <vt:lpstr>Историческая справка</vt:lpstr>
      <vt:lpstr> </vt:lpstr>
      <vt:lpstr> </vt:lpstr>
      <vt:lpstr> </vt:lpstr>
      <vt:lpstr>Экономическое обоснование  </vt:lpstr>
      <vt:lpstr> </vt:lpstr>
      <vt:lpstr>.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«Михневская СОШ»</dc:title>
  <dc:creator>Windows User</dc:creator>
  <cp:lastModifiedBy>65-КАБ</cp:lastModifiedBy>
  <cp:revision>42</cp:revision>
  <dcterms:created xsi:type="dcterms:W3CDTF">2019-12-01T12:12:47Z</dcterms:created>
  <dcterms:modified xsi:type="dcterms:W3CDTF">2021-10-25T09:06:15Z</dcterms:modified>
</cp:coreProperties>
</file>