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5" r:id="rId6"/>
    <p:sldId id="267" r:id="rId7"/>
    <p:sldId id="268" r:id="rId8"/>
    <p:sldId id="266" r:id="rId9"/>
    <p:sldId id="264" r:id="rId10"/>
    <p:sldId id="261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14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578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998" y="0"/>
            <a:ext cx="9109001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МОУ «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Горкинская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СОШ»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Творческий отчет коллектива начальной школы «ЮНЭКО»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	Ответственный за проведение Месячника и составление отчета: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Болотова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Ирина Евгеньевна, учитель начальных классов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83793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04" y="0"/>
            <a:ext cx="915578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21203" y="2459504"/>
            <a:ext cx="6756786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Мы в ответе за тех, </a:t>
            </a:r>
          </a:p>
          <a:p>
            <a:pPr algn="ctr"/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кого приручили</a:t>
            </a:r>
            <a:endParaRPr lang="ru-RU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7435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578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892" y="0"/>
            <a:ext cx="9030604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лан 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проведенных мероприятий в рамках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Месячника</a:t>
            </a: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914400" lvl="1" indent="-457200" algn="just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Оформлен стенд фотовыставки «Будни моего питомца», посвященный  Всемирному дню животных 4 октября.</a:t>
            </a:r>
          </a:p>
          <a:p>
            <a:pPr marL="914400" lvl="1" indent="-457200" algn="just">
              <a:buAutoNum type="arabicPeriod"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914400" lvl="1" indent="-457200" algn="just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Инсценировка сказки Николая Сладкова «Осень».</a:t>
            </a:r>
          </a:p>
          <a:p>
            <a:pPr marL="914400" lvl="1" indent="-457200" algn="just">
              <a:buAutoNum type="arabicPeriod"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914400" lvl="1" indent="-457200" algn="just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1 классе проведена этическая беседа о бережном отношении к животным «Мы в ответе за тех, кого приручили».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03734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578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892" y="0"/>
            <a:ext cx="914989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Количество участников</a:t>
            </a:r>
          </a:p>
          <a:p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Детей – 35 детей</a:t>
            </a:r>
          </a:p>
          <a:p>
            <a:pPr marL="342900" indent="-342900">
              <a:buFont typeface="Arial" pitchFamily="34" charset="0"/>
              <a:buChar char="•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Педагогов – 4 человека</a:t>
            </a:r>
          </a:p>
          <a:p>
            <a:pPr marL="342900" indent="-342900">
              <a:buFont typeface="Arial" pitchFamily="34" charset="0"/>
              <a:buChar char="•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Родителей – 10 человек</a:t>
            </a:r>
          </a:p>
          <a:p>
            <a:pPr marL="342900" indent="-342900">
              <a:buFont typeface="Arial" pitchFamily="34" charset="0"/>
              <a:buChar char="•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1693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578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5174" y="19735"/>
            <a:ext cx="9149173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Оформление стенда</a:t>
            </a: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Ребятам начальной школы заранее было объявлено о фотовыставке «Будни моего питомца», в которой они могут поучаствовать. Учащиеся вместе с родителя откликнулись на данное мероприятие. Совместно с родителями, а кто-то и самостоятельно фотографировали и приносили фото своего питомца. После сбора всех фотографий, к 4 октября был оформлен стенд в коридоре школы. 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6182769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578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84" y="952934"/>
            <a:ext cx="9155784" cy="4952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14464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578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1784" y="5052"/>
            <a:ext cx="915578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Инсценировка сказки </a:t>
            </a:r>
          </a:p>
          <a:p>
            <a:pPr lvl="0" algn="ctr"/>
            <a:r>
              <a:rPr lang="ru-RU" sz="4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 Сладкова «Осень»</a:t>
            </a:r>
            <a:endParaRPr lang="ru-RU" sz="4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Участникам школьного театра начальной школы «Театральные подмостки», была предложена сказка для инсценировки, которую они с удовольствием согласились инсценировать. Ребята распределили роли, выучили слова, сделали себе подходящие под их героя головные маски, собрали всех ребят начальной школы в актовом зале и показали представления, всем ребятам понравилась инсценировка. </a:t>
            </a:r>
          </a:p>
        </p:txBody>
      </p:sp>
    </p:spTree>
    <p:extLst>
      <p:ext uri="{BB962C8B-B14F-4D97-AF65-F5344CB8AC3E}">
        <p14:creationId xmlns:p14="http://schemas.microsoft.com/office/powerpoint/2010/main" val="2004697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04" y="0"/>
            <a:ext cx="915578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9486" y="2981233"/>
            <a:ext cx="5135893" cy="3851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79"/>
            <a:ext cx="4833527" cy="3625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8574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578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784" y="0"/>
            <a:ext cx="9144000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Этическая беседа: «Мы в ответе за тех, кого приручили»</a:t>
            </a:r>
            <a:endParaRPr lang="ru-RU" sz="4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Для учеников первого класса была проведена беседа, в ходе беседы учащиеся узнали различные породы собак, их  предназначение, внешний вид. </a:t>
            </a:r>
          </a:p>
          <a:p>
            <a:pPr lvl="0" algn="just"/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Провели викторину «Собачья жизнь», </a:t>
            </a:r>
          </a:p>
          <a:p>
            <a:pPr lvl="0" algn="just"/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вспомнили мультфильмы</a:t>
            </a:r>
          </a:p>
          <a:p>
            <a:pPr lvl="0" algn="just"/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различными домашними </a:t>
            </a:r>
          </a:p>
          <a:p>
            <a:pPr lvl="0" algn="just"/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животными. </a:t>
            </a:r>
            <a:endParaRPr lang="ru-RU" sz="2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4765" y="3216342"/>
            <a:ext cx="4807694" cy="3610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5651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578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3" y="1"/>
            <a:ext cx="4408512" cy="3307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6360" y="3307881"/>
            <a:ext cx="4731352" cy="3550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3635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107</Words>
  <Application>Microsoft Office PowerPoint</Application>
  <PresentationFormat>Экран (4:3)</PresentationFormat>
  <Paragraphs>37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Учитель</cp:lastModifiedBy>
  <cp:revision>8</cp:revision>
  <dcterms:created xsi:type="dcterms:W3CDTF">2023-10-13T11:54:42Z</dcterms:created>
  <dcterms:modified xsi:type="dcterms:W3CDTF">2023-10-19T05:26:10Z</dcterms:modified>
</cp:coreProperties>
</file>