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6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57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3058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90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6833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045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514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10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69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261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55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1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2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91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9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27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9C98A-4EBF-4D1C-8D12-BD68AB89C58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3C91F6-9818-4378-9CA7-1BD2CA29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48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Past Simple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Let’s remember!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2510" y="2538420"/>
            <a:ext cx="5888182" cy="412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5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past Simple?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Время </a:t>
            </a:r>
            <a:r>
              <a:rPr lang="ru-RU" b="1" dirty="0" err="1"/>
              <a:t>Past</a:t>
            </a:r>
            <a:r>
              <a:rPr lang="ru-RU" b="1" dirty="0"/>
              <a:t> </a:t>
            </a:r>
            <a:r>
              <a:rPr lang="ru-RU" b="1" dirty="0" err="1"/>
              <a:t>Simple</a:t>
            </a:r>
            <a:r>
              <a:rPr lang="ru-RU" dirty="0"/>
              <a:t> используется для обозначения действия, которое произошло в определенное время в прошлом и время совершения которого уже истекло</a:t>
            </a:r>
            <a:r>
              <a:rPr lang="ru-RU" dirty="0" smtClean="0"/>
              <a:t>.</a:t>
            </a:r>
            <a:endParaRPr lang="en-US" dirty="0" smtClean="0"/>
          </a:p>
          <a:p>
            <a:endParaRPr lang="en-US" dirty="0"/>
          </a:p>
          <a:p>
            <a:pPr fontAlgn="base"/>
            <a:r>
              <a:rPr lang="ru-RU" dirty="0"/>
              <a:t>Для уточнения момента совершения действия в прошлом при использовании времени </a:t>
            </a:r>
            <a:r>
              <a:rPr lang="ru-RU" b="1" dirty="0" err="1"/>
              <a:t>Past</a:t>
            </a:r>
            <a:r>
              <a:rPr lang="ru-RU" b="1" dirty="0"/>
              <a:t> </a:t>
            </a:r>
            <a:r>
              <a:rPr lang="ru-RU" b="1" dirty="0" err="1"/>
              <a:t>Simple</a:t>
            </a:r>
            <a:r>
              <a:rPr lang="ru-RU" dirty="0"/>
              <a:t> обычно используются такие слова, как:</a:t>
            </a:r>
          </a:p>
          <a:p>
            <a:pPr fontAlgn="base"/>
            <a:r>
              <a:rPr lang="ru-RU" dirty="0" err="1"/>
              <a:t>five</a:t>
            </a:r>
            <a:r>
              <a:rPr lang="ru-RU" dirty="0"/>
              <a:t> </a:t>
            </a:r>
            <a:r>
              <a:rPr lang="ru-RU" dirty="0" err="1"/>
              <a:t>days</a:t>
            </a:r>
            <a:r>
              <a:rPr lang="ru-RU" dirty="0"/>
              <a:t> </a:t>
            </a:r>
            <a:r>
              <a:rPr lang="ru-RU" dirty="0" err="1"/>
              <a:t>ago</a:t>
            </a:r>
            <a:r>
              <a:rPr lang="ru-RU" dirty="0"/>
              <a:t> – пять дней назад</a:t>
            </a:r>
          </a:p>
          <a:p>
            <a:pPr fontAlgn="base"/>
            <a:r>
              <a:rPr lang="ru-RU" dirty="0" err="1"/>
              <a:t>last</a:t>
            </a:r>
            <a:r>
              <a:rPr lang="ru-RU" dirty="0"/>
              <a:t> </a:t>
            </a:r>
            <a:r>
              <a:rPr lang="ru-RU" dirty="0" err="1"/>
              <a:t>year</a:t>
            </a:r>
            <a:r>
              <a:rPr lang="ru-RU" dirty="0"/>
              <a:t> – в прошлом году</a:t>
            </a:r>
          </a:p>
          <a:p>
            <a:pPr fontAlgn="base"/>
            <a:r>
              <a:rPr lang="ru-RU" dirty="0" err="1"/>
              <a:t>yesterday</a:t>
            </a:r>
            <a:r>
              <a:rPr lang="ru-RU" dirty="0"/>
              <a:t> – вчера</a:t>
            </a:r>
          </a:p>
          <a:p>
            <a:pPr fontAlgn="base"/>
            <a:r>
              <a:rPr lang="ru-RU" dirty="0" err="1"/>
              <a:t>in</a:t>
            </a:r>
            <a:r>
              <a:rPr lang="ru-RU" dirty="0"/>
              <a:t> 1980 – в 1980 году</a:t>
            </a:r>
          </a:p>
          <a:p>
            <a:pPr fontAlgn="base"/>
            <a:r>
              <a:rPr lang="ru-RU" dirty="0"/>
              <a:t>и т.п.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7809" y="3328555"/>
            <a:ext cx="3529445" cy="352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0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build Past Simple?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9709" y="1713485"/>
            <a:ext cx="8691917" cy="454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2863" y="1269999"/>
            <a:ext cx="7084663" cy="531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644" y="318654"/>
            <a:ext cx="9478048" cy="132080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Используйте слова в скобках для образования предложений в </a:t>
            </a:r>
            <a:r>
              <a:rPr lang="en-US" sz="2700" dirty="0"/>
              <a:t>Past Simple. </a:t>
            </a:r>
            <a:r>
              <a:rPr lang="ru-RU" sz="2700" dirty="0"/>
              <a:t>Обратите внимание, в какой форме должно стоять предложение (утвердительной, вопросительной или отрицательной).</a:t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037358" cy="4240211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en-US" dirty="0"/>
              <a:t>They _____ football at the institute. (to play)</a:t>
            </a:r>
          </a:p>
          <a:p>
            <a:r>
              <a:rPr lang="en-US" dirty="0"/>
              <a:t>2) She _____ emails. (not / to write)</a:t>
            </a:r>
          </a:p>
          <a:p>
            <a:r>
              <a:rPr lang="en-US" dirty="0"/>
              <a:t>3) ____ you____ English? (to speak)</a:t>
            </a:r>
          </a:p>
          <a:p>
            <a:r>
              <a:rPr lang="en-US" dirty="0"/>
              <a:t>4) My mother ____ fish. (not / to like)</a:t>
            </a:r>
          </a:p>
          <a:p>
            <a:r>
              <a:rPr lang="en-US" dirty="0"/>
              <a:t>5) ____ Ann ____ any friends? (to have)</a:t>
            </a:r>
          </a:p>
          <a:p>
            <a:r>
              <a:rPr lang="en-US" dirty="0"/>
              <a:t>6) His brother _____ in an office. (to work)</a:t>
            </a:r>
          </a:p>
          <a:p>
            <a:r>
              <a:rPr lang="en-US" dirty="0"/>
              <a:t>7) She ___ very fast. (cannot / to read)</a:t>
            </a:r>
          </a:p>
          <a:p>
            <a:r>
              <a:rPr lang="en-US" dirty="0"/>
              <a:t>8) ____ they ____ the flowers every 3 days? (to water)</a:t>
            </a:r>
          </a:p>
          <a:p>
            <a:r>
              <a:rPr lang="en-US" dirty="0"/>
              <a:t>9) His wife _____ a motorbike. (not / to ride)</a:t>
            </a:r>
          </a:p>
          <a:p>
            <a:r>
              <a:rPr lang="en-US" dirty="0"/>
              <a:t>10) ____ Elizabeth_____ coffee? (to drink)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356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Вставьте</a:t>
            </a:r>
            <a:r>
              <a:rPr lang="en-US" dirty="0"/>
              <a:t> </a:t>
            </a:r>
            <a:r>
              <a:rPr lang="en-US" dirty="0" err="1"/>
              <a:t>глагол</a:t>
            </a:r>
            <a:r>
              <a:rPr lang="en-US" dirty="0"/>
              <a:t> “to be” в </a:t>
            </a:r>
            <a:r>
              <a:rPr lang="en-US" dirty="0" err="1"/>
              <a:t>требуемой</a:t>
            </a:r>
            <a:r>
              <a:rPr lang="en-US" dirty="0"/>
              <a:t> </a:t>
            </a:r>
            <a:r>
              <a:rPr lang="en-US" dirty="0" err="1"/>
              <a:t>форме</a:t>
            </a:r>
            <a:r>
              <a:rPr lang="en-US" dirty="0"/>
              <a:t> Past Simple.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1</a:t>
            </a:r>
            <a:r>
              <a:rPr lang="en-US" dirty="0"/>
              <a:t>. I ... a student.</a:t>
            </a:r>
          </a:p>
          <a:p>
            <a:r>
              <a:rPr lang="en-US" dirty="0"/>
              <a:t>2. My father ... not a shop-assistant, he ... a scientist.</a:t>
            </a:r>
          </a:p>
          <a:p>
            <a:r>
              <a:rPr lang="en-US" dirty="0"/>
              <a:t>3. ... your aunt a nurse? - Yes, she ... .</a:t>
            </a:r>
          </a:p>
          <a:p>
            <a:r>
              <a:rPr lang="en-US" dirty="0"/>
              <a:t>4. ... they at home? - No, they ... not. They ... at school.</a:t>
            </a:r>
          </a:p>
          <a:p>
            <a:r>
              <a:rPr lang="en-US" dirty="0"/>
              <a:t>5. ... you an engineer? - Yes, I....</a:t>
            </a:r>
          </a:p>
          <a:p>
            <a:r>
              <a:rPr lang="en-US" dirty="0"/>
              <a:t>6. ... your friend a photographer? No, she ... not a photographer, she ... a student.</a:t>
            </a:r>
          </a:p>
          <a:p>
            <a:r>
              <a:rPr lang="en-US" dirty="0"/>
              <a:t>7. ... your brothers at school? - Yes, they ... .</a:t>
            </a:r>
          </a:p>
          <a:p>
            <a:r>
              <a:rPr lang="en-US" dirty="0"/>
              <a:t>8. ... this her watch? - Yes, it ... .</a:t>
            </a:r>
          </a:p>
          <a:p>
            <a:r>
              <a:rPr lang="en-US" dirty="0"/>
              <a:t>9. Max ... an office-worker.</a:t>
            </a:r>
          </a:p>
          <a:p>
            <a:r>
              <a:rPr lang="en-US" dirty="0"/>
              <a:t>10. We ... late, sorry!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099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Textbook. Page 103, ex.5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4439" y="369800"/>
            <a:ext cx="3159563" cy="648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5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omework.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for a test.</a:t>
            </a:r>
          </a:p>
          <a:p>
            <a:endParaRPr lang="en-US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20" y="2765280"/>
            <a:ext cx="5964814" cy="396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8391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329</Words>
  <Application>Microsoft Office PowerPoint</Application>
  <PresentationFormat>Широкоэкранный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Past Simple</vt:lpstr>
      <vt:lpstr>What is past Simple?</vt:lpstr>
      <vt:lpstr>How do we build Past Simple?</vt:lpstr>
      <vt:lpstr>Let’s practice!</vt:lpstr>
      <vt:lpstr>Используйте слова в скобках для образования предложений в Past Simple. Обратите внимание, в какой форме должно стоять предложение (утвердительной, вопросительной или отрицательной). </vt:lpstr>
      <vt:lpstr>Вставьте глагол “to be” в требуемой форме Past Simple. </vt:lpstr>
      <vt:lpstr>Textbook. Page 103, ex.5</vt:lpstr>
      <vt:lpstr>Homework.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</dc:title>
  <dc:creator>Тихонова Ольга Сергеевна</dc:creator>
  <cp:lastModifiedBy>RePack by Diakov</cp:lastModifiedBy>
  <cp:revision>7</cp:revision>
  <dcterms:created xsi:type="dcterms:W3CDTF">2022-03-09T04:35:10Z</dcterms:created>
  <dcterms:modified xsi:type="dcterms:W3CDTF">2023-12-14T07:18:24Z</dcterms:modified>
</cp:coreProperties>
</file>