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7" r:id="rId18"/>
    <p:sldId id="276" r:id="rId19"/>
    <p:sldId id="271" r:id="rId20"/>
    <p:sldId id="272" r:id="rId21"/>
    <p:sldId id="274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Валентина\Desktop\kartinki-s-dnem-prav-cheloveka-1-scal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pptcloud.ru/system/slides/pics/006/058/095/thumb/Slide9.jpg?16271287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pptcloud.ru/system/slides/pics/006/058/096/thumb/Slide10.jpg?16271287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pptcloud.ru/system/slides/pics/006/058/097/thumb/Slide11.jpg?16271287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pptcloud.ru/system/slides/pics/006/058/098/thumb/Slide12.jpg?16271287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pptcloud.ru/system/slides/pics/006/058/099/thumb/Slide13.jpg?16271287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pptcloud.ru/system/slides/pics/006/058/100/thumb/Slide14.jpg?16271287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pptcloud.ru/system/slides/pics/006/058/101/thumb/Slide15.jpg?16271287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fsd.multiurok.ru/html/2019/02/27/s_5c764716940d3/img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346130.selcdn.ru/storage1/include/site_1208/section_1757/thumbs/UjgJWZdDNZfs_1200x0_AybP2us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798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pptcloud.ru/system/slides/pics/006/058/102/thumb/Slide16.jpg?16271287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site-f2e2fa0.1c-umi.ru/files/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pptcloud.ru/system/slides/pics/006/058/103/thumb/Slide17.jpg?16271287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prezentacii.org/upload/cloud/19/03/129701/images/scree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26075.maam.ru/images/photos/b74e7380c317360c8452c143245ef514.jpg"/>
          <p:cNvPicPr>
            <a:picLocks noChangeAspect="1" noChangeArrowheads="1"/>
          </p:cNvPicPr>
          <p:nvPr/>
        </p:nvPicPr>
        <p:blipFill>
          <a:blip r:embed="rId2"/>
          <a:srcRect b="344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ptcloud.ru/system/slides/pics/006/058/088/thumb/Slide2.jpg?16271287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pptcloud.ru/system/slides/pics/006/058/089/thumb/Slide3.jpg?16271287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pptcloud.ru/system/slides/pics/006/058/090/thumb/Slide4.jpg?16271287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pptcloud.ru/system/slides/pics/006/058/091/thumb/Slide5.jpg?16271287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pptcloud.ru/system/slides/pics/006/058/092/thumb/Slide6.jpg?16271287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pptcloud.ru/system/slides/pics/006/058/093/thumb/Slide7.jpg?16271287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pptcloud.ru/system/slides/pics/006/058/094/thumb/Slide8.jpg?16271287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PresentationFormat>Экран (4:3)</PresentationFormat>
  <Paragraphs>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8</cp:revision>
  <dcterms:created xsi:type="dcterms:W3CDTF">2023-05-03T06:41:30Z</dcterms:created>
  <dcterms:modified xsi:type="dcterms:W3CDTF">2023-05-03T07:10:38Z</dcterms:modified>
</cp:coreProperties>
</file>