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6" r:id="rId7"/>
    <p:sldId id="267" r:id="rId8"/>
    <p:sldId id="264" r:id="rId9"/>
    <p:sldId id="265" r:id="rId10"/>
    <p:sldId id="268" r:id="rId11"/>
    <p:sldId id="269" r:id="rId12"/>
    <p:sldId id="271" r:id="rId13"/>
    <p:sldId id="270" r:id="rId14"/>
    <p:sldId id="272" r:id="rId15"/>
    <p:sldId id="273" r:id="rId16"/>
    <p:sldId id="274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dzen.ru/a/X0OqJn3m9zDJ_NzP" TargetMode="External"/><Relationship Id="rId3" Type="http://schemas.openxmlformats.org/officeDocument/2006/relationships/hyperlink" Target="https://dzen.ru/a/XjC0cAXJXScZBNT8" TargetMode="External"/><Relationship Id="rId7" Type="http://schemas.openxmlformats.org/officeDocument/2006/relationships/hyperlink" Target="https://www.liveinternet.ru/users/4161185/rubric/3073642/" TargetMode="External"/><Relationship Id="rId2" Type="http://schemas.openxmlformats.org/officeDocument/2006/relationships/hyperlink" Target="http://www.yegupets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biki.ru/blog/textil/2453.html" TargetMode="External"/><Relationship Id="rId5" Type="http://schemas.openxmlformats.org/officeDocument/2006/relationships/hyperlink" Target="https://babiki.ru/blog/kukly/45711.html" TargetMode="External"/><Relationship Id="rId4" Type="http://schemas.openxmlformats.org/officeDocument/2006/relationships/hyperlink" Target="https://www.livemaster.ru/topic/3703756-article-kukly-mihaila-zajkova" TargetMode="External"/><Relationship Id="rId9" Type="http://schemas.openxmlformats.org/officeDocument/2006/relationships/hyperlink" Target="http://design-guild.ru/persons/47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Лучшие Кукольники </a:t>
            </a:r>
            <a:r>
              <a:rPr lang="ru-RU" dirty="0" smtClean="0"/>
              <a:t>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Часть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484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Наталья </a:t>
            </a:r>
            <a:r>
              <a:rPr lang="ru-RU" dirty="0" err="1" smtClean="0"/>
              <a:t>Лопусова</a:t>
            </a:r>
            <a:r>
              <a:rPr lang="ru-RU" dirty="0" smtClean="0"/>
              <a:t>-Томская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600200"/>
            <a:ext cx="3528392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Наталья </a:t>
            </a:r>
            <a:r>
              <a:rPr lang="ru-RU" dirty="0" err="1"/>
              <a:t>Лопусова</a:t>
            </a:r>
            <a:r>
              <a:rPr lang="ru-RU" dirty="0"/>
              <a:t>-Томская выставляется как мастер художественной куклы с конца 80-х гг. на выставках, организуемых МСХ, в галерее Карины </a:t>
            </a:r>
            <a:r>
              <a:rPr lang="ru-RU" dirty="0" err="1"/>
              <a:t>Шаншиевой</a:t>
            </a:r>
            <a:r>
              <a:rPr lang="ru-RU" dirty="0"/>
              <a:t> (с 1992 г.), участвует практически во всех выставках Клуба-студии «Кукольная коллекция».</a:t>
            </a:r>
          </a:p>
          <a:p>
            <a:r>
              <a:rPr lang="ru-RU" dirty="0"/>
              <a:t>Автор книги «Кукла из папье-маше».</a:t>
            </a:r>
          </a:p>
          <a:p>
            <a:r>
              <a:rPr lang="ru-RU" dirty="0"/>
              <a:t>Преподаватель Клуба-студии «Кукольная коллекция».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3765764" cy="3765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563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Наталья </a:t>
            </a:r>
            <a:r>
              <a:rPr lang="ru-RU" dirty="0" err="1" smtClean="0"/>
              <a:t>Лопусова</a:t>
            </a:r>
            <a:r>
              <a:rPr lang="ru-RU" dirty="0" smtClean="0"/>
              <a:t>-Томская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600200"/>
            <a:ext cx="36004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Художник </a:t>
            </a:r>
            <a:r>
              <a:rPr lang="ru-RU" dirty="0"/>
              <a:t>работает в сложной технике, требующей кропотливого и усердного труда, в процессе многолетней работы и экспериментов доведенной до совершенства.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88"/>
          <a:stretch/>
        </p:blipFill>
        <p:spPr bwMode="auto">
          <a:xfrm>
            <a:off x="395536" y="1700808"/>
            <a:ext cx="4163951" cy="3621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49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Сёстры Поповы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Всемирная </a:t>
            </a:r>
            <a:r>
              <a:rPr lang="ru-RU" dirty="0"/>
              <a:t>известность пришла к Лене и Кате в 2012 году, когда они основали свой  брэнд под названием «SISTERS»  и открыли сайт, наполненный фотографиями странных, необычных, порой пугающих, но обязательно запоминающихся, кукол.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0" r="7882"/>
          <a:stretch/>
        </p:blipFill>
        <p:spPr bwMode="auto">
          <a:xfrm>
            <a:off x="4860032" y="2497396"/>
            <a:ext cx="3969956" cy="2659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75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Сёстры Поповы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Такие </a:t>
            </a:r>
            <a:r>
              <a:rPr lang="ru-RU" dirty="0"/>
              <a:t>есть в коллекции </a:t>
            </a:r>
            <a:r>
              <a:rPr lang="ru-RU" dirty="0" err="1"/>
              <a:t>Фабрицио</a:t>
            </a:r>
            <a:r>
              <a:rPr lang="ru-RU" dirty="0"/>
              <a:t> </a:t>
            </a:r>
            <a:r>
              <a:rPr lang="ru-RU" dirty="0" err="1"/>
              <a:t>Витти</a:t>
            </a:r>
            <a:r>
              <a:rPr lang="ru-RU" dirty="0"/>
              <a:t> ( </a:t>
            </a:r>
            <a:r>
              <a:rPr lang="ru-RU" dirty="0" err="1"/>
              <a:t>Louis</a:t>
            </a:r>
            <a:r>
              <a:rPr lang="ru-RU" dirty="0"/>
              <a:t> </a:t>
            </a:r>
            <a:r>
              <a:rPr lang="ru-RU" dirty="0" err="1"/>
              <a:t>Vuitton</a:t>
            </a:r>
            <a:r>
              <a:rPr lang="ru-RU" dirty="0"/>
              <a:t>), Андрея Макаревича, Жана-Поля </a:t>
            </a:r>
            <a:r>
              <a:rPr lang="ru-RU" dirty="0" err="1"/>
              <a:t>Готье</a:t>
            </a:r>
            <a:r>
              <a:rPr lang="ru-RU" dirty="0"/>
              <a:t> и у солистов рейв-группы "</a:t>
            </a:r>
            <a:r>
              <a:rPr lang="ru-RU" dirty="0" err="1"/>
              <a:t>Die</a:t>
            </a:r>
            <a:r>
              <a:rPr lang="ru-RU" dirty="0"/>
              <a:t> </a:t>
            </a:r>
            <a:r>
              <a:rPr lang="ru-RU" dirty="0" err="1"/>
              <a:t>Antwoord</a:t>
            </a:r>
            <a:r>
              <a:rPr lang="ru-RU" dirty="0"/>
              <a:t>" Ниндзя и </a:t>
            </a:r>
            <a:r>
              <a:rPr lang="ru-RU" dirty="0" err="1"/>
              <a:t>Йоланди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Но </a:t>
            </a:r>
            <a:r>
              <a:rPr lang="ru-RU" dirty="0"/>
              <a:t>до открытия собственного бренда сестры успели проделать огромную работу в поисках своего уникального стиля.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282" y="1916832"/>
            <a:ext cx="2593054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791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Светлана Рудой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600200"/>
            <a:ext cx="3600400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Участник международных выставок Москвы, Санкт-Петербурга, Токио, Чикаго, Лас-Вегаса, Торонто.</a:t>
            </a:r>
          </a:p>
          <a:p>
            <a:endParaRPr lang="ru-RU" dirty="0"/>
          </a:p>
          <a:p>
            <a:r>
              <a:rPr lang="ru-RU" dirty="0"/>
              <a:t>Участник проекта DOLLART.RU и АРТКУКЛА</a:t>
            </a:r>
          </a:p>
          <a:p>
            <a:endParaRPr lang="ru-RU" dirty="0"/>
          </a:p>
          <a:p>
            <a:r>
              <a:rPr lang="ru-RU" dirty="0"/>
              <a:t>Является призером международных и тематических выставок. Сотрудничает с Клубом-Студией Кукольная Коллекция и галереей </a:t>
            </a:r>
            <a:r>
              <a:rPr lang="ru-RU" dirty="0" err="1"/>
              <a:t>Вахтанов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/>
              <a:t>Работы находятся в частных коллекциях России и за рубежом.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00599"/>
            <a:ext cx="3528392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384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Светлана Рудой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294" y="1609725"/>
            <a:ext cx="6470811" cy="4846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14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0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http://www.yegupets.ru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dzen.ru/a/XjC0cAXJXScZBNT8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www.livemaster.ru/topic/3703756-article-kukly-mihaila-zajkova</a:t>
            </a:r>
            <a:endParaRPr lang="ru-RU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babiki.ru/blog/kukly/45711.html</a:t>
            </a:r>
            <a:endParaRPr lang="ru-RU" dirty="0" smtClean="0"/>
          </a:p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babiki.ru/blog/textil/2453.html</a:t>
            </a:r>
            <a:endParaRPr lang="ru-RU" dirty="0" smtClean="0"/>
          </a:p>
          <a:p>
            <a:r>
              <a:rPr lang="en-US" dirty="0">
                <a:hlinkClick r:id="rId7"/>
              </a:rPr>
              <a:t>https://www.liveinternet.ru/users/4161185/rubric/3073642</a:t>
            </a:r>
            <a:r>
              <a:rPr lang="en-US" dirty="0" smtClean="0">
                <a:hlinkClick r:id="rId7"/>
              </a:rPr>
              <a:t>/</a:t>
            </a:r>
            <a:endParaRPr lang="ru-RU" dirty="0" smtClean="0"/>
          </a:p>
          <a:p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dzen.ru/a/X0OqJn3m9zDJ_NzP</a:t>
            </a:r>
            <a:endParaRPr lang="ru-RU" dirty="0" smtClean="0"/>
          </a:p>
          <a:p>
            <a:r>
              <a:rPr lang="en-US" dirty="0">
                <a:hlinkClick r:id="rId9"/>
              </a:rPr>
              <a:t>http://design-guild.ru/persons/47</a:t>
            </a:r>
            <a:r>
              <a:rPr lang="en-US" dirty="0" smtClean="0">
                <a:hlinkClick r:id="rId9"/>
              </a:rPr>
              <a:t>/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654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Ольга </a:t>
            </a:r>
            <a:r>
              <a:rPr lang="ru-RU" dirty="0" err="1" smtClean="0"/>
              <a:t>Егупец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322712" cy="485313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Творчество </a:t>
            </a:r>
            <a:r>
              <a:rPr lang="ru-RU" dirty="0"/>
              <a:t>Ольги </a:t>
            </a:r>
            <a:r>
              <a:rPr lang="ru-RU" dirty="0" err="1"/>
              <a:t>Егупец</a:t>
            </a:r>
            <a:r>
              <a:rPr lang="ru-RU" dirty="0"/>
              <a:t> приобрело большую популярность среди коллекционеров и любителей искусства кукол, как в России так и за её пределами, собирая всё больше поклонников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4"/>
          <a:stretch/>
        </p:blipFill>
        <p:spPr bwMode="auto">
          <a:xfrm>
            <a:off x="4067944" y="1988840"/>
            <a:ext cx="4554910" cy="3572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466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Ольга </a:t>
            </a:r>
            <a:r>
              <a:rPr lang="ru-RU" dirty="0" err="1" smtClean="0"/>
              <a:t>Егупец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322712" cy="4853136"/>
          </a:xfrm>
        </p:spPr>
        <p:txBody>
          <a:bodyPr>
            <a:normAutofit/>
          </a:bodyPr>
          <a:lstStyle/>
          <a:p>
            <a:r>
              <a:rPr lang="ru-RU" dirty="0" smtClean="0"/>
              <a:t>Все </a:t>
            </a:r>
            <a:r>
              <a:rPr lang="ru-RU" dirty="0"/>
              <a:t>куклы выполнены вручную, без применения готовых форм. </a:t>
            </a:r>
            <a:endParaRPr lang="ru-RU" dirty="0" smtClean="0"/>
          </a:p>
          <a:p>
            <a:r>
              <a:rPr lang="ru-RU" dirty="0" smtClean="0"/>
              <a:t>Каждая </a:t>
            </a:r>
            <a:r>
              <a:rPr lang="ru-RU" dirty="0"/>
              <a:t>работа изготавливается в единственном экземпляре.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115" y="1698106"/>
            <a:ext cx="4554325" cy="4467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33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Дмитрий ПЖ (</a:t>
            </a:r>
            <a:r>
              <a:rPr lang="en-US" dirty="0"/>
              <a:t>PJ)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600200"/>
            <a:ext cx="36004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Известный </a:t>
            </a:r>
            <a:r>
              <a:rPr lang="ru-RU" dirty="0"/>
              <a:t>не только в России, но и за рубежом кукольный художник. В свое время окончил Московскую школу искусств и ремесел по специальности ювелир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Уже около 20 лет профессионально занимается созданием кукол.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7" r="12452"/>
          <a:stretch/>
        </p:blipFill>
        <p:spPr bwMode="auto">
          <a:xfrm>
            <a:off x="363504" y="1916832"/>
            <a:ext cx="4064480" cy="3367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772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Дмитрий ПЖ (</a:t>
            </a:r>
            <a:r>
              <a:rPr lang="en-US" dirty="0"/>
              <a:t>PJ)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600200"/>
            <a:ext cx="36004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Дима направление </a:t>
            </a:r>
            <a:r>
              <a:rPr lang="ru-RU" dirty="0"/>
              <a:t>своего творчества называет "кукла без куклы", ведь по его словам, атрибуты присутствуют (костюм, обувь, аксессуары), а сама кукла будто растворяется.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27" y="1916832"/>
            <a:ext cx="4032157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29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Ольга Андрианова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97706"/>
            <a:ext cx="4186808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Ольга Андрианова- одна из ведущих российских мастеров-кукольников - основоположница жанра текстильной портретной куклы в нашей стране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Если зритель, общаясь с моей работой, испытывает хотя бы сотую долю того удовольствия, которое получаю я при ее изготовлении, то это – здорово</a:t>
            </a:r>
            <a:r>
              <a:rPr lang="ru-RU" dirty="0" smtClean="0"/>
              <a:t>!»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16832"/>
            <a:ext cx="260985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98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Ольга Андрианова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Участник </a:t>
            </a:r>
            <a:r>
              <a:rPr lang="ru-RU" dirty="0"/>
              <a:t>крупнейших кукольных выставок в США, Англии, Голландии. Победитель Международных конкурсов в Англии, России.</a:t>
            </a:r>
          </a:p>
          <a:p>
            <a:r>
              <a:rPr lang="ru-RU" dirty="0" smtClean="0"/>
              <a:t>Ольга </a:t>
            </a:r>
            <a:r>
              <a:rPr lang="ru-RU" dirty="0"/>
              <a:t>создала множество портретных кукол политических </a:t>
            </a:r>
            <a:r>
              <a:rPr lang="ru-RU" dirty="0" smtClean="0"/>
              <a:t>деятелей. </a:t>
            </a:r>
          </a:p>
          <a:p>
            <a:r>
              <a:rPr lang="ru-RU" dirty="0" smtClean="0"/>
              <a:t>Прямыми </a:t>
            </a:r>
            <a:r>
              <a:rPr lang="ru-RU" dirty="0"/>
              <a:t>прототипами творений Ольги часто служат великие артисты, музыканты, писатели.</a:t>
            </a:r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00808"/>
            <a:ext cx="3528392" cy="3747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093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Михаил Зайков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Российский художник и скульптор Михаил Зайков </a:t>
            </a:r>
            <a:r>
              <a:rPr lang="ru-RU" dirty="0" smtClean="0"/>
              <a:t>стал известен </a:t>
            </a:r>
            <a:r>
              <a:rPr lang="ru-RU" dirty="0"/>
              <a:t>после своей выставки в Москве в 2013 году.</a:t>
            </a:r>
          </a:p>
          <a:p>
            <a:r>
              <a:rPr lang="ru-RU" dirty="0"/>
              <a:t>Для своих шарнирных кукол художник использует полимерную глину, глаза, сделанные вручную в Германии, и французский мохер для волос. </a:t>
            </a:r>
            <a:endParaRPr lang="ru-RU" dirty="0" smtClean="0"/>
          </a:p>
          <a:p>
            <a:r>
              <a:rPr lang="ru-RU" dirty="0"/>
              <a:t>Костюмы для 70-сантиметровых кукол шьет модельер Ирина </a:t>
            </a:r>
            <a:r>
              <a:rPr lang="ru-RU" dirty="0" err="1"/>
              <a:t>Куземина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55" b="6137"/>
          <a:stretch/>
        </p:blipFill>
        <p:spPr bwMode="auto">
          <a:xfrm>
            <a:off x="4779299" y="1556792"/>
            <a:ext cx="3105069" cy="4682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865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Михаил Зайков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3672408" cy="4680520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/>
              <a:t>Михаил </a:t>
            </a:r>
            <a:r>
              <a:rPr lang="ru-RU" sz="4500" dirty="0"/>
              <a:t>Зайков рассказывает о своей работе: </a:t>
            </a:r>
            <a:r>
              <a:rPr lang="ru-RU" sz="4500" dirty="0" smtClean="0"/>
              <a:t>Создание </a:t>
            </a:r>
            <a:r>
              <a:rPr lang="ru-RU" sz="4500" dirty="0"/>
              <a:t>куклы начинается с поиска образа. А ищу я его в старинных фотографиях дореволюционного периода. По крайней мере, на данном этапе своей деятельности</a:t>
            </a:r>
            <a:r>
              <a:rPr lang="ru-RU" sz="4500" dirty="0" smtClean="0"/>
              <a:t>.</a:t>
            </a:r>
          </a:p>
          <a:p>
            <a:r>
              <a:rPr lang="ru-RU" sz="4500" dirty="0" smtClean="0"/>
              <a:t> </a:t>
            </a:r>
            <a:r>
              <a:rPr lang="ru-RU" sz="4500" dirty="0"/>
              <a:t>Это, как правило, европейские девочки 13-16 лет эпохи конца XIX - начала XX века. То есть ретро. Стараюсь делать их максимально реалистичными и эмоциональными. Передать особенности характера и индивидуальность.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844824"/>
            <a:ext cx="4320480" cy="3235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975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341</TotalTime>
  <Words>585</Words>
  <Application>Microsoft Office PowerPoint</Application>
  <PresentationFormat>Экран (4:3)</PresentationFormat>
  <Paragraphs>60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Изящная</vt:lpstr>
      <vt:lpstr>Лучшие Кукольники России</vt:lpstr>
      <vt:lpstr>Ольга Егупец</vt:lpstr>
      <vt:lpstr>Ольга Егупец</vt:lpstr>
      <vt:lpstr>Дмитрий ПЖ (PJ)</vt:lpstr>
      <vt:lpstr>Дмитрий ПЖ (PJ)</vt:lpstr>
      <vt:lpstr>Ольга Андрианова</vt:lpstr>
      <vt:lpstr>Ольга Андрианова</vt:lpstr>
      <vt:lpstr>Михаил Зайков</vt:lpstr>
      <vt:lpstr>Михаил Зайков</vt:lpstr>
      <vt:lpstr>Наталья Лопусова-Томская</vt:lpstr>
      <vt:lpstr>Наталья Лопусова-Томская</vt:lpstr>
      <vt:lpstr>Сёстры Поповы</vt:lpstr>
      <vt:lpstr>Сёстры Поповы</vt:lpstr>
      <vt:lpstr>Светлана Рудой</vt:lpstr>
      <vt:lpstr>Светлана Рудой</vt:lpstr>
      <vt:lpstr>Спасибо за внимание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Лучшие кукольники России</dc:title>
  <dc:creator>ЦДО</dc:creator>
  <cp:lastModifiedBy>ЦДО</cp:lastModifiedBy>
  <cp:revision>17</cp:revision>
  <dcterms:created xsi:type="dcterms:W3CDTF">2023-12-11T07:45:49Z</dcterms:created>
  <dcterms:modified xsi:type="dcterms:W3CDTF">2023-12-14T07:45:32Z</dcterms:modified>
</cp:coreProperties>
</file>