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1" r:id="rId11"/>
    <p:sldId id="265" r:id="rId12"/>
    <p:sldId id="266" r:id="rId13"/>
    <p:sldId id="267" r:id="rId14"/>
    <p:sldId id="268" r:id="rId15"/>
    <p:sldId id="269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75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5.jpe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6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5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B0778CD-C75C-40F8-BC9B-D5535E083A70}" type="doc">
      <dgm:prSet loTypeId="urn:microsoft.com/office/officeart/2008/layout/AccentedPicture" loCatId="picture" qsTypeId="urn:microsoft.com/office/officeart/2005/8/quickstyle/simple1" qsCatId="simple" csTypeId="urn:microsoft.com/office/officeart/2005/8/colors/accent1_2" csCatId="accent1" phldr="1"/>
      <dgm:spPr/>
    </dgm:pt>
    <dgm:pt modelId="{E879898C-002E-4F57-9102-9E99471E8F54}">
      <dgm:prSet phldrT="[Текст]"/>
      <dgm:spPr/>
      <dgm:t>
        <a:bodyPr/>
        <a:lstStyle/>
        <a:p>
          <a:r>
            <a:rPr lang="ru-RU" dirty="0"/>
            <a:t>море</a:t>
          </a:r>
        </a:p>
      </dgm:t>
    </dgm:pt>
    <dgm:pt modelId="{F41B2254-CEA5-44B9-93BE-F4CFFD569BF5}" type="parTrans" cxnId="{5424D424-5EA7-4C3A-AA98-0E3505AC599B}">
      <dgm:prSet/>
      <dgm:spPr/>
      <dgm:t>
        <a:bodyPr/>
        <a:lstStyle/>
        <a:p>
          <a:endParaRPr lang="ru-RU"/>
        </a:p>
      </dgm:t>
    </dgm:pt>
    <dgm:pt modelId="{2DEC4216-223B-4777-8712-94E846094202}" type="sibTrans" cxnId="{5424D424-5EA7-4C3A-AA98-0E3505AC599B}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5000" r="-35000"/>
          </a:stretch>
        </a:blipFill>
      </dgm:spPr>
      <dgm:t>
        <a:bodyPr/>
        <a:lstStyle/>
        <a:p>
          <a:endParaRPr lang="ru-RU"/>
        </a:p>
      </dgm:t>
      <dgm:extLst>
        <a:ext uri="{E40237B7-FDA0-4F09-8148-C483321AD2D9}">
          <dgm14:cNvPr xmlns:dgm14="http://schemas.microsoft.com/office/drawing/2010/diagram" id="0" name="" descr="Изображение выглядит как вода, природа, волна, океан&#10;&#10;Автоматически созданное описание">
            <a:extLst>
              <a:ext uri="{FF2B5EF4-FFF2-40B4-BE49-F238E27FC236}">
                <a16:creationId xmlns:a16="http://schemas.microsoft.com/office/drawing/2014/main" id="{B8AF5432-EA6E-4CFD-96E5-0046F8381FBA}"/>
              </a:ext>
            </a:extLst>
          </dgm14:cNvPr>
        </a:ext>
      </dgm:extLst>
    </dgm:pt>
    <dgm:pt modelId="{CB7CD7E4-642A-4622-953A-2E35EE5E38B7}" type="pres">
      <dgm:prSet presAssocID="{6B0778CD-C75C-40F8-BC9B-D5535E083A70}" presName="Name0" presStyleCnt="0">
        <dgm:presLayoutVars>
          <dgm:dir/>
        </dgm:presLayoutVars>
      </dgm:prSet>
      <dgm:spPr/>
    </dgm:pt>
    <dgm:pt modelId="{46350109-93E6-4F1C-A800-F3F90CCA1087}" type="pres">
      <dgm:prSet presAssocID="{2DEC4216-223B-4777-8712-94E846094202}" presName="picture_1" presStyleLbl="bgImgPlace1" presStyleIdx="0" presStyleCnt="1" custScaleX="170747" custLinFactNeighborX="-31658" custLinFactNeighborY="12501"/>
      <dgm:spPr/>
    </dgm:pt>
    <dgm:pt modelId="{93D475C6-1BED-4E7B-B5F4-E9B34195194C}" type="pres">
      <dgm:prSet presAssocID="{E879898C-002E-4F57-9102-9E99471E8F54}" presName="text_1" presStyleLbl="node1" presStyleIdx="0" presStyleCnt="0">
        <dgm:presLayoutVars>
          <dgm:bulletEnabled val="1"/>
        </dgm:presLayoutVars>
      </dgm:prSet>
      <dgm:spPr/>
    </dgm:pt>
    <dgm:pt modelId="{A94CD474-1B27-449A-873D-C05440BE56C8}" type="pres">
      <dgm:prSet presAssocID="{6B0778CD-C75C-40F8-BC9B-D5535E083A70}" presName="maxNode" presStyleCnt="0"/>
      <dgm:spPr/>
    </dgm:pt>
    <dgm:pt modelId="{6DF7A22C-ECDB-451B-9677-D3907AB88F4B}" type="pres">
      <dgm:prSet presAssocID="{6B0778CD-C75C-40F8-BC9B-D5535E083A70}" presName="Name33" presStyleCnt="0"/>
      <dgm:spPr/>
    </dgm:pt>
  </dgm:ptLst>
  <dgm:cxnLst>
    <dgm:cxn modelId="{44B4CF14-0979-4D62-81EA-7BD4760CA571}" type="presOf" srcId="{2DEC4216-223B-4777-8712-94E846094202}" destId="{46350109-93E6-4F1C-A800-F3F90CCA1087}" srcOrd="0" destOrd="0" presId="urn:microsoft.com/office/officeart/2008/layout/AccentedPicture"/>
    <dgm:cxn modelId="{5424D424-5EA7-4C3A-AA98-0E3505AC599B}" srcId="{6B0778CD-C75C-40F8-BC9B-D5535E083A70}" destId="{E879898C-002E-4F57-9102-9E99471E8F54}" srcOrd="0" destOrd="0" parTransId="{F41B2254-CEA5-44B9-93BE-F4CFFD569BF5}" sibTransId="{2DEC4216-223B-4777-8712-94E846094202}"/>
    <dgm:cxn modelId="{08E88126-0BD6-4517-AAA7-F8B5682B146A}" type="presOf" srcId="{6B0778CD-C75C-40F8-BC9B-D5535E083A70}" destId="{CB7CD7E4-642A-4622-953A-2E35EE5E38B7}" srcOrd="0" destOrd="0" presId="urn:microsoft.com/office/officeart/2008/layout/AccentedPicture"/>
    <dgm:cxn modelId="{093EF7BC-8AF3-437C-A185-6222B95DD4BD}" type="presOf" srcId="{E879898C-002E-4F57-9102-9E99471E8F54}" destId="{93D475C6-1BED-4E7B-B5F4-E9B34195194C}" srcOrd="0" destOrd="0" presId="urn:microsoft.com/office/officeart/2008/layout/AccentedPicture"/>
    <dgm:cxn modelId="{8E3C2E13-BF57-4201-8CBD-34386CA5DCF0}" type="presParOf" srcId="{CB7CD7E4-642A-4622-953A-2E35EE5E38B7}" destId="{46350109-93E6-4F1C-A800-F3F90CCA1087}" srcOrd="0" destOrd="0" presId="urn:microsoft.com/office/officeart/2008/layout/AccentedPicture"/>
    <dgm:cxn modelId="{2CAB189A-F0C2-4F05-B485-2DB628A2D1D2}" type="presParOf" srcId="{CB7CD7E4-642A-4622-953A-2E35EE5E38B7}" destId="{93D475C6-1BED-4E7B-B5F4-E9B34195194C}" srcOrd="1" destOrd="0" presId="urn:microsoft.com/office/officeart/2008/layout/AccentedPicture"/>
    <dgm:cxn modelId="{CBDA6F99-1F03-4112-A21B-6A45203B1F18}" type="presParOf" srcId="{CB7CD7E4-642A-4622-953A-2E35EE5E38B7}" destId="{A94CD474-1B27-449A-873D-C05440BE56C8}" srcOrd="2" destOrd="0" presId="urn:microsoft.com/office/officeart/2008/layout/AccentedPicture"/>
    <dgm:cxn modelId="{DE6159E3-F610-4F4F-8F3C-C935B500A7DB}" type="presParOf" srcId="{A94CD474-1B27-449A-873D-C05440BE56C8}" destId="{6DF7A22C-ECDB-451B-9677-D3907AB88F4B}" srcOrd="0" destOrd="0" presId="urn:microsoft.com/office/officeart/2008/layout/AccentedPicture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37BC2CF-05A0-49EB-AC68-629E274E45C4}" type="doc">
      <dgm:prSet loTypeId="urn:microsoft.com/office/officeart/2008/layout/AccentedPicture" loCatId="picture" qsTypeId="urn:microsoft.com/office/officeart/2005/8/quickstyle/simple1" qsCatId="simple" csTypeId="urn:microsoft.com/office/officeart/2005/8/colors/accent1_2" csCatId="accent1" phldr="1"/>
      <dgm:spPr/>
    </dgm:pt>
    <dgm:pt modelId="{A16E11D6-96EE-4FA4-8C9E-1CED49580CAD}">
      <dgm:prSet phldrT="[Текст]"/>
      <dgm:spPr/>
      <dgm:t>
        <a:bodyPr/>
        <a:lstStyle/>
        <a:p>
          <a:r>
            <a:rPr lang="ru-RU" dirty="0"/>
            <a:t>океан</a:t>
          </a:r>
        </a:p>
      </dgm:t>
    </dgm:pt>
    <dgm:pt modelId="{A3C4DF60-C840-4A0F-ADF1-F1C8D19587F9}" type="parTrans" cxnId="{92DDDFDD-3909-41D9-BD07-F07C92166B77}">
      <dgm:prSet/>
      <dgm:spPr/>
      <dgm:t>
        <a:bodyPr/>
        <a:lstStyle/>
        <a:p>
          <a:endParaRPr lang="ru-RU"/>
        </a:p>
      </dgm:t>
    </dgm:pt>
    <dgm:pt modelId="{F3F3DBA0-D46E-4DF9-8299-3EBF3764A2AF}" type="sibTrans" cxnId="{92DDDFDD-3909-41D9-BD07-F07C92166B77}">
      <dgm:prSet/>
      <dgm:spPr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3000" r="-63000"/>
          </a:stretch>
        </a:blipFill>
      </dgm:spPr>
      <dgm:t>
        <a:bodyPr/>
        <a:lstStyle/>
        <a:p>
          <a:endParaRPr lang="ru-RU"/>
        </a:p>
      </dgm:t>
    </dgm:pt>
    <dgm:pt modelId="{FBC9D88F-3E46-4A54-93F4-55430E825290}" type="pres">
      <dgm:prSet presAssocID="{637BC2CF-05A0-49EB-AC68-629E274E45C4}" presName="Name0" presStyleCnt="0">
        <dgm:presLayoutVars>
          <dgm:dir/>
        </dgm:presLayoutVars>
      </dgm:prSet>
      <dgm:spPr/>
    </dgm:pt>
    <dgm:pt modelId="{E02C6114-198B-4714-933D-4088F5E707DD}" type="pres">
      <dgm:prSet presAssocID="{F3F3DBA0-D46E-4DF9-8299-3EBF3764A2AF}" presName="picture_1" presStyleLbl="bgImgPlace1" presStyleIdx="0" presStyleCnt="1" custScaleX="169710"/>
      <dgm:spPr/>
    </dgm:pt>
    <dgm:pt modelId="{2E3231D7-8D1C-4A04-A19B-613AAAE3BC87}" type="pres">
      <dgm:prSet presAssocID="{A16E11D6-96EE-4FA4-8C9E-1CED49580CAD}" presName="text_1" presStyleLbl="node1" presStyleIdx="0" presStyleCnt="0">
        <dgm:presLayoutVars>
          <dgm:bulletEnabled val="1"/>
        </dgm:presLayoutVars>
      </dgm:prSet>
      <dgm:spPr/>
    </dgm:pt>
    <dgm:pt modelId="{CB927705-97A2-4E87-B684-507BFB0F0EC7}" type="pres">
      <dgm:prSet presAssocID="{637BC2CF-05A0-49EB-AC68-629E274E45C4}" presName="maxNode" presStyleCnt="0"/>
      <dgm:spPr/>
    </dgm:pt>
    <dgm:pt modelId="{15D24A76-4742-4EAB-92AF-A921363084EE}" type="pres">
      <dgm:prSet presAssocID="{637BC2CF-05A0-49EB-AC68-629E274E45C4}" presName="Name33" presStyleCnt="0"/>
      <dgm:spPr/>
    </dgm:pt>
  </dgm:ptLst>
  <dgm:cxnLst>
    <dgm:cxn modelId="{4EBDE2A5-55DC-43F8-925F-57889070C2C4}" type="presOf" srcId="{A16E11D6-96EE-4FA4-8C9E-1CED49580CAD}" destId="{2E3231D7-8D1C-4A04-A19B-613AAAE3BC87}" srcOrd="0" destOrd="0" presId="urn:microsoft.com/office/officeart/2008/layout/AccentedPicture"/>
    <dgm:cxn modelId="{B00BCEBA-449A-4375-AE4F-201CEF1CACC3}" type="presOf" srcId="{F3F3DBA0-D46E-4DF9-8299-3EBF3764A2AF}" destId="{E02C6114-198B-4714-933D-4088F5E707DD}" srcOrd="0" destOrd="0" presId="urn:microsoft.com/office/officeart/2008/layout/AccentedPicture"/>
    <dgm:cxn modelId="{119FD7C8-2446-488A-BC47-56DA32ADA737}" type="presOf" srcId="{637BC2CF-05A0-49EB-AC68-629E274E45C4}" destId="{FBC9D88F-3E46-4A54-93F4-55430E825290}" srcOrd="0" destOrd="0" presId="urn:microsoft.com/office/officeart/2008/layout/AccentedPicture"/>
    <dgm:cxn modelId="{92DDDFDD-3909-41D9-BD07-F07C92166B77}" srcId="{637BC2CF-05A0-49EB-AC68-629E274E45C4}" destId="{A16E11D6-96EE-4FA4-8C9E-1CED49580CAD}" srcOrd="0" destOrd="0" parTransId="{A3C4DF60-C840-4A0F-ADF1-F1C8D19587F9}" sibTransId="{F3F3DBA0-D46E-4DF9-8299-3EBF3764A2AF}"/>
    <dgm:cxn modelId="{27EA0A95-BB58-40B8-B130-1651A5E05529}" type="presParOf" srcId="{FBC9D88F-3E46-4A54-93F4-55430E825290}" destId="{E02C6114-198B-4714-933D-4088F5E707DD}" srcOrd="0" destOrd="0" presId="urn:microsoft.com/office/officeart/2008/layout/AccentedPicture"/>
    <dgm:cxn modelId="{96F5A62E-6E1C-4763-A29E-21AF796C9138}" type="presParOf" srcId="{FBC9D88F-3E46-4A54-93F4-55430E825290}" destId="{2E3231D7-8D1C-4A04-A19B-613AAAE3BC87}" srcOrd="1" destOrd="0" presId="urn:microsoft.com/office/officeart/2008/layout/AccentedPicture"/>
    <dgm:cxn modelId="{B04226AC-89A6-4D94-9126-3F2FC15B20D5}" type="presParOf" srcId="{FBC9D88F-3E46-4A54-93F4-55430E825290}" destId="{CB927705-97A2-4E87-B684-507BFB0F0EC7}" srcOrd="2" destOrd="0" presId="urn:microsoft.com/office/officeart/2008/layout/AccentedPicture"/>
    <dgm:cxn modelId="{B5A17DE0-5D20-4FBC-9C6C-02F257FD92A9}" type="presParOf" srcId="{CB927705-97A2-4E87-B684-507BFB0F0EC7}" destId="{15D24A76-4742-4EAB-92AF-A921363084EE}" srcOrd="0" destOrd="0" presId="urn:microsoft.com/office/officeart/2008/layout/AccentedPicture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350109-93E6-4F1C-A800-F3F90CCA1087}">
      <dsp:nvSpPr>
        <dsp:cNvPr id="0" name=""/>
        <dsp:cNvSpPr/>
      </dsp:nvSpPr>
      <dsp:spPr>
        <a:xfrm>
          <a:off x="-10085" y="0"/>
          <a:ext cx="1827900" cy="1365474"/>
        </a:xfrm>
        <a:prstGeom prst="round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5000" r="-3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3D475C6-1BED-4E7B-B5F4-E9B34195194C}">
      <dsp:nvSpPr>
        <dsp:cNvPr id="0" name=""/>
        <dsp:cNvSpPr/>
      </dsp:nvSpPr>
      <dsp:spPr>
        <a:xfrm>
          <a:off x="411420" y="546189"/>
          <a:ext cx="824309" cy="819284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b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/>
            <a:t>море</a:t>
          </a:r>
        </a:p>
      </dsp:txBody>
      <dsp:txXfrm>
        <a:off x="411420" y="546189"/>
        <a:ext cx="824309" cy="81928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2C6114-198B-4714-933D-4088F5E707DD}">
      <dsp:nvSpPr>
        <dsp:cNvPr id="0" name=""/>
        <dsp:cNvSpPr/>
      </dsp:nvSpPr>
      <dsp:spPr>
        <a:xfrm>
          <a:off x="2" y="0"/>
          <a:ext cx="1807726" cy="1358655"/>
        </a:xfrm>
        <a:prstGeom prst="roundRect">
          <a:avLst/>
        </a:prstGeom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3000" r="-6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3231D7-8D1C-4A04-A19B-613AAAE3BC87}">
      <dsp:nvSpPr>
        <dsp:cNvPr id="0" name=""/>
        <dsp:cNvSpPr/>
      </dsp:nvSpPr>
      <dsp:spPr>
        <a:xfrm>
          <a:off x="413880" y="543461"/>
          <a:ext cx="820192" cy="815193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880" tIns="55880" rIns="55880" bIns="55880" numCol="1" spcCol="1270" anchor="b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/>
            <a:t>океан</a:t>
          </a:r>
        </a:p>
      </dsp:txBody>
      <dsp:txXfrm>
        <a:off x="413880" y="543461"/>
        <a:ext cx="820192" cy="8151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ccentedPicture">
  <dgm:title val=""/>
  <dgm:desc val=""/>
  <dgm:catLst>
    <dgm:cat type="picture" pri="1000"/>
    <dgm:cat type="pictureconver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</dgm:varLst>
    <dgm:alg type="composite"/>
    <dgm:shape xmlns:r="http://schemas.openxmlformats.org/officeDocument/2006/relationships" r:blip="">
      <dgm:adjLst/>
    </dgm:shape>
    <dgm:choose name="Name1">
      <dgm:if name="Name2" axis="ch" ptType="node" func="cnt" op="lte" val="1">
        <dgm:constrLst>
          <dgm:constr type="h" for="ch" forName="picture_1" refType="h"/>
          <dgm:constr type="w" for="ch" forName="picture_1" refType="h" refFor="ch" refForName="picture_1" op="equ" fact="0.784"/>
          <dgm:constr type="l" for="ch" forName="picture_1"/>
          <dgm:constr type="t" for="ch" forName="picture_1"/>
          <dgm:constr type="w" for="ch" forName="text_1" refType="w" refFor="ch" refForName="picture_1" fact="0.77"/>
          <dgm:constr type="h" for="ch" forName="text_1" refType="h" refFor="ch" refForName="picture_1" fact="0.6"/>
          <dgm:constr type="l" for="ch" forName="text_1" refType="w" refFor="ch" refForName="picture_1" fact="0.04"/>
          <dgm:constr type="t" for="ch" forName="text_1" refType="h" refFor="ch" refForName="picture_1" fact="0.4"/>
        </dgm:constrLst>
      </dgm:if>
      <dgm:if name="Name3" axis="ch" ptType="node" func="cnt" op="lte" val="5">
        <dgm:choose name="Name4">
          <dgm:if name="Name5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6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if>
      <dgm:else name="Name7">
        <dgm:choose name="Name8">
          <dgm:if name="Name9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10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else>
    </dgm:choose>
    <dgm:forEach name="Name11" axis="ch" ptType="sibTrans" hideLastTrans="0" cnt="1">
      <dgm:layoutNode name="picture_1" styleLbl="bgImgPlace1">
        <dgm:alg type="sp"/>
        <dgm:shape xmlns:r="http://schemas.openxmlformats.org/officeDocument/2006/relationships" type="roundRect" r:blip="" blipPhldr="1">
          <dgm:adjLst/>
        </dgm:shape>
        <dgm:presOf axis="self"/>
      </dgm:layoutNode>
    </dgm:forEach>
    <dgm:forEach name="Name12" axis="ch" ptType="node" cnt="1">
      <dgm:layoutNode name="text_1" styleLbl="node1">
        <dgm:varLst>
          <dgm:bulletEnabled val="1"/>
        </dgm:varLst>
        <dgm:choose name="Name13">
          <dgm:if name="Name14" func="var" arg="dir" op="equ" val="norm">
            <dgm:alg type="tx">
              <dgm:param type="txAnchorVert" val="b"/>
              <dgm:param type="parTxLTRAlign" val="l"/>
              <dgm:param type="shpTxLTRAlignCh" val="l"/>
              <dgm:param type="parTxRTLAlign" val="l"/>
              <dgm:param type="shpTxRTLAlignCh" val="l"/>
            </dgm:alg>
          </dgm:if>
          <dgm:else name="Name15">
            <dgm:alg type="tx">
              <dgm:param type="txAnchorVert" val="b"/>
              <dgm:param type="parTxLTRAlign" val="r"/>
              <dgm:param type="shpTxLTRAlignCh" val="r"/>
              <dgm:param type="parTxRTLAlign" val="r"/>
              <dgm:param type="shpTxRTLAlignCh" val="r"/>
            </dgm:alg>
          </dgm:else>
        </dgm:choose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primFontSz" val="65"/>
          <dgm:constr type="lMarg" refType="primFontSz" fact="0.2"/>
          <dgm:constr type="rMarg" refType="primFontSz" fact="0.2"/>
          <dgm:constr type="tMarg" refType="primFontSz" fact="0.2"/>
          <dgm:constr type="bMarg" refType="primFontSz" fact="0.2"/>
        </dgm:constrLst>
        <dgm:ruleLst>
          <dgm:rule type="primFontSz" val="5" fact="NaN" max="NaN"/>
        </dgm:ruleLst>
      </dgm:layoutNode>
    </dgm:forEach>
    <dgm:choose name="Name16">
      <dgm:if name="Name17" axis="ch" ptType="node" func="cnt" op="gte" val="2">
        <dgm:layoutNode name="linV">
          <dgm:choose name="Name18">
            <dgm:if name="Name19" func="var" arg="dir" op="equ" val="norm">
              <dgm:alg type="lin">
                <dgm:param type="linDir" val="fromT"/>
                <dgm:param type="vertAlign" val="t"/>
                <dgm:param type="fallback" val="1D"/>
                <dgm:param type="horzAlign" val="l"/>
                <dgm:param type="nodeHorzAlign" val="l"/>
              </dgm:alg>
            </dgm:if>
            <dgm:else name="Name20">
              <dgm:alg type="lin">
                <dgm:param type="linDir" val="fromT"/>
                <dgm:param type="vertAlign" val="t"/>
                <dgm:param type="fallback" val="1D"/>
                <dgm:param type="horzAlign" val="r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constrLst>
            <dgm:constr type="w" for="ch" forName="spaceV" val="1"/>
            <dgm:constr type="w" for="ch" forName="pair" refType="w" op="equ"/>
            <dgm:constr type="w" for="des" forName="desText" op="equ"/>
            <dgm:constr type="primFontSz" for="des" forName="desText" op="equ" val="65"/>
          </dgm:constrLst>
          <dgm:forEach name="Name21" axis="ch" ptType="node" st="2">
            <dgm:layoutNode name="pair">
              <dgm:alg type="composite"/>
              <dgm:shape xmlns:r="http://schemas.openxmlformats.org/officeDocument/2006/relationships" r:blip="">
                <dgm:adjLst/>
              </dgm:shape>
              <dgm:choose name="Name22">
                <dgm:if name="Name23" func="var" arg="dir" op="equ" val="norm">
                  <dgm:constrLst>
                    <dgm:constr type="userC"/>
                    <dgm:constr type="l" for="ch" forName="spaceH"/>
                    <dgm:constr type="r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l" for="ch" forName="desTextWrapper" refType="r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if>
                <dgm:else name="Name24">
                  <dgm:constrLst>
                    <dgm:constr type="userC"/>
                    <dgm:constr type="r" for="ch" forName="spaceH" refType="w"/>
                    <dgm:constr type="l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r" for="ch" forName="desTextWrapper" refType="l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else>
              </dgm:choose>
              <dgm:layoutNode name="spaceH">
                <dgm:alg type="sp"/>
                <dgm:shape xmlns:r="http://schemas.openxmlformats.org/officeDocument/2006/relationships" type="rect" r:blip="" hideGeom="1">
                  <dgm:adjLst/>
                </dgm:shape>
                <dgm:presOf/>
              </dgm:layoutNode>
              <dgm:layoutNode name="desPictures" styleLbl="alignImgPlace1">
                <dgm:alg type="sp"/>
                <dgm:shape xmlns:r="http://schemas.openxmlformats.org/officeDocument/2006/relationships" type="ellipse" r:blip="" blipPhldr="1">
                  <dgm:adjLst/>
                </dgm:shape>
                <dgm:presOf/>
              </dgm:layoutNode>
              <dgm:layoutNode name="desTextWrapper">
                <dgm:choose name="Name25">
                  <dgm:if name="Name26" func="var" arg="dir" op="equ" val="norm">
                    <dgm:alg type="lin">
                      <dgm:param type="horzAlign" val="l"/>
                    </dgm:alg>
                  </dgm:if>
                  <dgm:else name="Name27">
                    <dgm:alg type="lin">
                      <dgm:param type="horzAlign" val="r"/>
                    </dgm:alg>
                  </dgm:else>
                </dgm:choose>
                <dgm:layoutNode name="desText" styleLbl="revTx">
                  <dgm:varLst>
                    <dgm:bulletEnabled val="1"/>
                  </dgm:varLst>
                  <dgm:choose name="Name28">
                    <dgm:if name="Name29" func="var" arg="dir" op="equ" val="norm">
                      <dgm:alg type="tx">
                        <dgm:param type="parTxLTRAlign" val="l"/>
                        <dgm:param type="shpTxLTRAlignCh" val="l"/>
                        <dgm:param type="parTxRTLAlign" val="r"/>
                        <dgm:param type="shpTxRTLAlignCh" val="r"/>
                      </dgm:alg>
                    </dgm:if>
                    <dgm:else name="Name30">
                      <dgm:alg type="tx">
                        <dgm:param type="parTxLTRAlign" val="r"/>
                        <dgm:param type="shpTxLTRAlignCh" val="r"/>
                        <dgm:param type="parTxRTLAlign" val="r"/>
                        <dgm:param type="shpTxRTLAlignCh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onstrLst>
                    <dgm:constr type="userW"/>
                    <dgm:constr type="w" refType="userW" fact="0.1"/>
                    <dgm:constr type="lMarg" refType="primFontSz" fact="0.2"/>
                    <dgm:constr type="rMarg" refType="primFontSz" fact="0.2"/>
                    <dgm:constr type="tMarg" refType="primFontSz" fact="0.1"/>
                    <dgm:constr type="bMarg" refType="primFontSz" fact="0.1"/>
                  </dgm:constrLst>
                  <dgm:ruleLst>
                    <dgm:rule type="w" val="NaN" fact="1" max="NaN"/>
                    <dgm:rule type="primFontSz" val="5" fact="NaN" max="NaN"/>
                  </dgm:ruleLst>
                </dgm:layoutNode>
              </dgm:layoutNode>
            </dgm:layoutNode>
            <dgm:forEach name="Name31" axis="followSib" ptType="sibTrans" cnt="1">
              <dgm:layoutNode name="spaceV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forEach>
          </dgm:forEach>
        </dgm:layoutNode>
      </dgm:if>
      <dgm:else name="Name32"/>
    </dgm:choose>
    <dgm:layoutNode name="maxNode">
      <dgm:alg type="lin"/>
      <dgm:shape xmlns:r="http://schemas.openxmlformats.org/officeDocument/2006/relationships" r:blip="">
        <dgm:adjLst/>
      </dgm:shape>
      <dgm:presOf/>
      <dgm:constrLst>
        <dgm:constr type="w" for="ch"/>
        <dgm:constr type="h" for="ch"/>
      </dgm:constrLst>
      <dgm:layoutNode name="Name33">
        <dgm:alg type="sp"/>
        <dgm:shape xmlns:r="http://schemas.openxmlformats.org/officeDocument/2006/relationships" r:blip="">
          <dgm:adjLst/>
        </dgm:shape>
        <dgm:presOf/>
      </dgm:layoutNode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ccentedPicture">
  <dgm:title val=""/>
  <dgm:desc val=""/>
  <dgm:catLst>
    <dgm:cat type="picture" pri="1000"/>
    <dgm:cat type="pictureconver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</dgm:varLst>
    <dgm:alg type="composite"/>
    <dgm:shape xmlns:r="http://schemas.openxmlformats.org/officeDocument/2006/relationships" r:blip="">
      <dgm:adjLst/>
    </dgm:shape>
    <dgm:choose name="Name1">
      <dgm:if name="Name2" axis="ch" ptType="node" func="cnt" op="lte" val="1">
        <dgm:constrLst>
          <dgm:constr type="h" for="ch" forName="picture_1" refType="h"/>
          <dgm:constr type="w" for="ch" forName="picture_1" refType="h" refFor="ch" refForName="picture_1" op="equ" fact="0.784"/>
          <dgm:constr type="l" for="ch" forName="picture_1"/>
          <dgm:constr type="t" for="ch" forName="picture_1"/>
          <dgm:constr type="w" for="ch" forName="text_1" refType="w" refFor="ch" refForName="picture_1" fact="0.77"/>
          <dgm:constr type="h" for="ch" forName="text_1" refType="h" refFor="ch" refForName="picture_1" fact="0.6"/>
          <dgm:constr type="l" for="ch" forName="text_1" refType="w" refFor="ch" refForName="picture_1" fact="0.04"/>
          <dgm:constr type="t" for="ch" forName="text_1" refType="h" refFor="ch" refForName="picture_1" fact="0.4"/>
        </dgm:constrLst>
      </dgm:if>
      <dgm:if name="Name3" axis="ch" ptType="node" func="cnt" op="lte" val="5">
        <dgm:choose name="Name4">
          <dgm:if name="Name5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6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if>
      <dgm:else name="Name7">
        <dgm:choose name="Name8">
          <dgm:if name="Name9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10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else>
    </dgm:choose>
    <dgm:forEach name="Name11" axis="ch" ptType="sibTrans" hideLastTrans="0" cnt="1">
      <dgm:layoutNode name="picture_1" styleLbl="bgImgPlace1">
        <dgm:alg type="sp"/>
        <dgm:shape xmlns:r="http://schemas.openxmlformats.org/officeDocument/2006/relationships" type="roundRect" r:blip="" blipPhldr="1">
          <dgm:adjLst/>
        </dgm:shape>
        <dgm:presOf axis="self"/>
      </dgm:layoutNode>
    </dgm:forEach>
    <dgm:forEach name="Name12" axis="ch" ptType="node" cnt="1">
      <dgm:layoutNode name="text_1" styleLbl="node1">
        <dgm:varLst>
          <dgm:bulletEnabled val="1"/>
        </dgm:varLst>
        <dgm:choose name="Name13">
          <dgm:if name="Name14" func="var" arg="dir" op="equ" val="norm">
            <dgm:alg type="tx">
              <dgm:param type="txAnchorVert" val="b"/>
              <dgm:param type="parTxLTRAlign" val="l"/>
              <dgm:param type="shpTxLTRAlignCh" val="l"/>
              <dgm:param type="parTxRTLAlign" val="l"/>
              <dgm:param type="shpTxRTLAlignCh" val="l"/>
            </dgm:alg>
          </dgm:if>
          <dgm:else name="Name15">
            <dgm:alg type="tx">
              <dgm:param type="txAnchorVert" val="b"/>
              <dgm:param type="parTxLTRAlign" val="r"/>
              <dgm:param type="shpTxLTRAlignCh" val="r"/>
              <dgm:param type="parTxRTLAlign" val="r"/>
              <dgm:param type="shpTxRTLAlignCh" val="r"/>
            </dgm:alg>
          </dgm:else>
        </dgm:choose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primFontSz" val="65"/>
          <dgm:constr type="lMarg" refType="primFontSz" fact="0.2"/>
          <dgm:constr type="rMarg" refType="primFontSz" fact="0.2"/>
          <dgm:constr type="tMarg" refType="primFontSz" fact="0.2"/>
          <dgm:constr type="bMarg" refType="primFontSz" fact="0.2"/>
        </dgm:constrLst>
        <dgm:ruleLst>
          <dgm:rule type="primFontSz" val="5" fact="NaN" max="NaN"/>
        </dgm:ruleLst>
      </dgm:layoutNode>
    </dgm:forEach>
    <dgm:choose name="Name16">
      <dgm:if name="Name17" axis="ch" ptType="node" func="cnt" op="gte" val="2">
        <dgm:layoutNode name="linV">
          <dgm:choose name="Name18">
            <dgm:if name="Name19" func="var" arg="dir" op="equ" val="norm">
              <dgm:alg type="lin">
                <dgm:param type="linDir" val="fromT"/>
                <dgm:param type="vertAlign" val="t"/>
                <dgm:param type="fallback" val="1D"/>
                <dgm:param type="horzAlign" val="l"/>
                <dgm:param type="nodeHorzAlign" val="l"/>
              </dgm:alg>
            </dgm:if>
            <dgm:else name="Name20">
              <dgm:alg type="lin">
                <dgm:param type="linDir" val="fromT"/>
                <dgm:param type="vertAlign" val="t"/>
                <dgm:param type="fallback" val="1D"/>
                <dgm:param type="horzAlign" val="r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constrLst>
            <dgm:constr type="w" for="ch" forName="spaceV" val="1"/>
            <dgm:constr type="w" for="ch" forName="pair" refType="w" op="equ"/>
            <dgm:constr type="w" for="des" forName="desText" op="equ"/>
            <dgm:constr type="primFontSz" for="des" forName="desText" op="equ" val="65"/>
          </dgm:constrLst>
          <dgm:forEach name="Name21" axis="ch" ptType="node" st="2">
            <dgm:layoutNode name="pair">
              <dgm:alg type="composite"/>
              <dgm:shape xmlns:r="http://schemas.openxmlformats.org/officeDocument/2006/relationships" r:blip="">
                <dgm:adjLst/>
              </dgm:shape>
              <dgm:choose name="Name22">
                <dgm:if name="Name23" func="var" arg="dir" op="equ" val="norm">
                  <dgm:constrLst>
                    <dgm:constr type="userC"/>
                    <dgm:constr type="l" for="ch" forName="spaceH"/>
                    <dgm:constr type="r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l" for="ch" forName="desTextWrapper" refType="r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if>
                <dgm:else name="Name24">
                  <dgm:constrLst>
                    <dgm:constr type="userC"/>
                    <dgm:constr type="r" for="ch" forName="spaceH" refType="w"/>
                    <dgm:constr type="l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r" for="ch" forName="desTextWrapper" refType="l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else>
              </dgm:choose>
              <dgm:layoutNode name="spaceH">
                <dgm:alg type="sp"/>
                <dgm:shape xmlns:r="http://schemas.openxmlformats.org/officeDocument/2006/relationships" type="rect" r:blip="" hideGeom="1">
                  <dgm:adjLst/>
                </dgm:shape>
                <dgm:presOf/>
              </dgm:layoutNode>
              <dgm:layoutNode name="desPictures" styleLbl="alignImgPlace1">
                <dgm:alg type="sp"/>
                <dgm:shape xmlns:r="http://schemas.openxmlformats.org/officeDocument/2006/relationships" type="ellipse" r:blip="" blipPhldr="1">
                  <dgm:adjLst/>
                </dgm:shape>
                <dgm:presOf/>
              </dgm:layoutNode>
              <dgm:layoutNode name="desTextWrapper">
                <dgm:choose name="Name25">
                  <dgm:if name="Name26" func="var" arg="dir" op="equ" val="norm">
                    <dgm:alg type="lin">
                      <dgm:param type="horzAlign" val="l"/>
                    </dgm:alg>
                  </dgm:if>
                  <dgm:else name="Name27">
                    <dgm:alg type="lin">
                      <dgm:param type="horzAlign" val="r"/>
                    </dgm:alg>
                  </dgm:else>
                </dgm:choose>
                <dgm:layoutNode name="desText" styleLbl="revTx">
                  <dgm:varLst>
                    <dgm:bulletEnabled val="1"/>
                  </dgm:varLst>
                  <dgm:choose name="Name28">
                    <dgm:if name="Name29" func="var" arg="dir" op="equ" val="norm">
                      <dgm:alg type="tx">
                        <dgm:param type="parTxLTRAlign" val="l"/>
                        <dgm:param type="shpTxLTRAlignCh" val="l"/>
                        <dgm:param type="parTxRTLAlign" val="r"/>
                        <dgm:param type="shpTxRTLAlignCh" val="r"/>
                      </dgm:alg>
                    </dgm:if>
                    <dgm:else name="Name30">
                      <dgm:alg type="tx">
                        <dgm:param type="parTxLTRAlign" val="r"/>
                        <dgm:param type="shpTxLTRAlignCh" val="r"/>
                        <dgm:param type="parTxRTLAlign" val="r"/>
                        <dgm:param type="shpTxRTLAlignCh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onstrLst>
                    <dgm:constr type="userW"/>
                    <dgm:constr type="w" refType="userW" fact="0.1"/>
                    <dgm:constr type="lMarg" refType="primFontSz" fact="0.2"/>
                    <dgm:constr type="rMarg" refType="primFontSz" fact="0.2"/>
                    <dgm:constr type="tMarg" refType="primFontSz" fact="0.1"/>
                    <dgm:constr type="bMarg" refType="primFontSz" fact="0.1"/>
                  </dgm:constrLst>
                  <dgm:ruleLst>
                    <dgm:rule type="w" val="NaN" fact="1" max="NaN"/>
                    <dgm:rule type="primFontSz" val="5" fact="NaN" max="NaN"/>
                  </dgm:ruleLst>
                </dgm:layoutNode>
              </dgm:layoutNode>
            </dgm:layoutNode>
            <dgm:forEach name="Name31" axis="followSib" ptType="sibTrans" cnt="1">
              <dgm:layoutNode name="spaceV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forEach>
          </dgm:forEach>
        </dgm:layoutNode>
      </dgm:if>
      <dgm:else name="Name32"/>
    </dgm:choose>
    <dgm:layoutNode name="maxNode">
      <dgm:alg type="lin"/>
      <dgm:shape xmlns:r="http://schemas.openxmlformats.org/officeDocument/2006/relationships" r:blip="">
        <dgm:adjLst/>
      </dgm:shape>
      <dgm:presOf/>
      <dgm:constrLst>
        <dgm:constr type="w" for="ch"/>
        <dgm:constr type="h" for="ch"/>
      </dgm:constrLst>
      <dgm:layoutNode name="Name33">
        <dgm:alg type="sp"/>
        <dgm:shape xmlns:r="http://schemas.openxmlformats.org/officeDocument/2006/relationships" r:blip="">
          <dgm:adjLst/>
        </dgm:shape>
        <dgm:presOf/>
      </dgm:layoutNod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E1CE7C-484F-4AF7-8CAE-B81E40507D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3CDAFA2-F8FA-4A27-BFE0-25E1AF66BE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80EE1C5-DE05-4560-BA49-747164A52A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93711-92CE-4445-B383-B281DAC901D6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FAB7455-85EC-4443-A205-053367CD1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2C0DBA-E62A-4357-8F19-59A2782AC8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13FD0-2864-4AB2-9554-1A2C26193B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297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17463E-3E1F-4D3D-AE4A-AA37B10B2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F2D817E-764C-4EFA-85FE-FC690CB637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A8BC1EF-59DA-41CB-A191-A09B6A2597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93711-92CE-4445-B383-B281DAC901D6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29E4263-B4A7-4BC2-BD97-EB40D207B2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344D512-94B1-4107-A162-D20FDF2E4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13FD0-2864-4AB2-9554-1A2C26193B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83550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3ABF73D-4D8B-4161-B1A0-20D6149D61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A1ADC3D-E7A8-45EE-AD2B-96729090D4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C7AF554-0890-4CA8-A663-A19205C037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93711-92CE-4445-B383-B281DAC901D6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9EDDADD-D9E8-414A-A45E-5410BF7F37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865FF11-733A-4850-A87C-C5691EEE29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13FD0-2864-4AB2-9554-1A2C26193B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7699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525171-1385-480C-8E58-44773CE9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E3D5044-D8F9-4CC5-A97C-95EB27D6C1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687C540-2398-4F47-973B-7ADA4D7697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93711-92CE-4445-B383-B281DAC901D6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B97737A-D410-4AEB-B51F-EA9BA663B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40CB000-CC5E-4091-9C58-7D9E4D66B1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13FD0-2864-4AB2-9554-1A2C26193B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2487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6A9FE1-A43A-4DE3-9EC4-C15303ABB8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10029C4-7E47-484D-94B8-9E9D0A3C38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21D14D4-629E-4C81-83E7-E3DF50725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93711-92CE-4445-B383-B281DAC901D6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3F9231D-7421-4B4D-B928-9CE4E8762A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5B1DB1E-45F0-4AE5-99AD-5474054F41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13FD0-2864-4AB2-9554-1A2C26193B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9006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699E48-DE31-495A-9360-027F0C406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0FFAA81-1F8A-4EEC-BC85-17EEEC0FDB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58B31F6-9163-4CDB-8F8C-2DE77347BA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C29B6D6-2FA3-4900-A104-4F242FA2A6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93711-92CE-4445-B383-B281DAC901D6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83DBC9E-CA2D-4BA8-9F47-8A31CB803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2F5DBE8-FC9B-451F-9164-525EC05AC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13FD0-2864-4AB2-9554-1A2C26193B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8981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9190D6-E27C-488B-BC56-1DAF04D145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13A984D-1B21-4AB1-9B00-625311A590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EE8013A-7E80-421E-A148-54D724DDAF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1BBC8B8-2B14-4483-9820-93CDBB89B32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B4A961D-14A2-4015-A5DF-298DFF86835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7C01D5E-E1E3-4EB5-A1E5-89FA92B5D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93711-92CE-4445-B383-B281DAC901D6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669AA6D1-5540-4BEC-AA1D-9D1C162F7B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68C506C1-2332-44EB-BC88-24F3922DB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13FD0-2864-4AB2-9554-1A2C26193B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1468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1CC6AD-2112-4B1D-A395-1F45643A24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E81C0D9-B618-4163-A083-D2E9F704C1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93711-92CE-4445-B383-B281DAC901D6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F10B595-F943-497D-87BA-C6E51BF446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42B6B5A-F9C3-47F5-8CE2-5EEBA57A23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13FD0-2864-4AB2-9554-1A2C26193B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3585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F6379E5-A03F-499F-A1EB-B4EE171DCF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93711-92CE-4445-B383-B281DAC901D6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1CAEB62-8BF3-4079-8DE5-A0973E3123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9FDF695-9D26-4191-B647-E6FCFA3683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13FD0-2864-4AB2-9554-1A2C26193B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6351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52E01B-DDAB-4247-9BD5-A3AF90D13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87C8C30-CE3E-4221-A0D3-FFB5CE1215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EC9235E-7517-413A-8DA3-C2302A8D9B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F6783EB-4F99-4791-A38D-1ABA400205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93711-92CE-4445-B383-B281DAC901D6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CE6FF06-F8A3-4FF1-8905-BB810C5BF0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0A44B7F-F453-436B-8839-C410927DD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13FD0-2864-4AB2-9554-1A2C26193B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91289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D7E483-93B2-4BE5-8BA6-D07FB416E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E004F17-138D-4826-821B-9FCEDC59865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72EDAC5-224C-4A4D-A413-6046AE088B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8AE1DE2-05A6-4B9A-9DA4-C1F6B84D6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93711-92CE-4445-B383-B281DAC901D6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DF1C241-BBC1-4AAE-90FD-491B6A11EA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935179D-0F07-4E63-9F8C-382BB8604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13FD0-2864-4AB2-9554-1A2C26193B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2308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9AC6E5-8E33-4444-9E6D-89981CDF49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0F4C920-E0DB-4062-957D-FFD7E92738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BDDAD7C-98CE-4927-AAF9-5EBF34A161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493711-92CE-4445-B383-B281DAC901D6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1D52FE5-55D0-4CA9-BAB7-002B3ABB8A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B8C1237-E227-422C-8447-ED31820FFE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213FD0-2864-4AB2-9554-1A2C26193B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952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4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7" Type="http://schemas.openxmlformats.org/officeDocument/2006/relationships/image" Target="../media/image30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gif"/><Relationship Id="rId5" Type="http://schemas.openxmlformats.org/officeDocument/2006/relationships/image" Target="../media/image28.gif"/><Relationship Id="rId4" Type="http://schemas.openxmlformats.org/officeDocument/2006/relationships/image" Target="../media/image27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13" Type="http://schemas.microsoft.com/office/2007/relationships/diagramDrawing" Target="../diagrams/drawing1.xml"/><Relationship Id="rId18" Type="http://schemas.microsoft.com/office/2007/relationships/diagramDrawing" Target="../diagrams/drawing2.xml"/><Relationship Id="rId3" Type="http://schemas.microsoft.com/office/2007/relationships/hdphoto" Target="../media/hdphoto4.wdp"/><Relationship Id="rId7" Type="http://schemas.microsoft.com/office/2007/relationships/hdphoto" Target="../media/hdphoto6.wdp"/><Relationship Id="rId12" Type="http://schemas.openxmlformats.org/officeDocument/2006/relationships/diagramColors" Target="../diagrams/colors1.xml"/><Relationship Id="rId17" Type="http://schemas.openxmlformats.org/officeDocument/2006/relationships/diagramColors" Target="../diagrams/colors2.xml"/><Relationship Id="rId2" Type="http://schemas.openxmlformats.org/officeDocument/2006/relationships/image" Target="../media/image31.png"/><Relationship Id="rId16" Type="http://schemas.openxmlformats.org/officeDocument/2006/relationships/diagramQuickStyle" Target="../diagrams/quickStyle2.xml"/><Relationship Id="rId20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11" Type="http://schemas.openxmlformats.org/officeDocument/2006/relationships/diagramQuickStyle" Target="../diagrams/quickStyle1.xml"/><Relationship Id="rId5" Type="http://schemas.microsoft.com/office/2007/relationships/hdphoto" Target="../media/hdphoto5.wdp"/><Relationship Id="rId15" Type="http://schemas.openxmlformats.org/officeDocument/2006/relationships/diagramLayout" Target="../diagrams/layout2.xml"/><Relationship Id="rId10" Type="http://schemas.openxmlformats.org/officeDocument/2006/relationships/diagramLayout" Target="../diagrams/layout1.xml"/><Relationship Id="rId19" Type="http://schemas.openxmlformats.org/officeDocument/2006/relationships/slide" Target="slide2.xml"/><Relationship Id="rId4" Type="http://schemas.openxmlformats.org/officeDocument/2006/relationships/image" Target="../media/image32.png"/><Relationship Id="rId9" Type="http://schemas.openxmlformats.org/officeDocument/2006/relationships/diagramData" Target="../diagrams/data1.xml"/><Relationship Id="rId14" Type="http://schemas.openxmlformats.org/officeDocument/2006/relationships/diagramData" Target="../diagrams/data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microsoft.com/office/2007/relationships/hdphoto" Target="../media/hdphoto1.wdp"/><Relationship Id="rId7" Type="http://schemas.openxmlformats.org/officeDocument/2006/relationships/slide" Target="slide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3.xml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gif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C8C5C56-A7CD-46EF-8FB9-F983D545613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350"/>
            <a:ext cx="12192000" cy="685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4C672B-C793-4746-B932-5EB56D7CAB3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ЭТО ОГРОМНЫЙ МИР</a:t>
            </a:r>
          </a:p>
        </p:txBody>
      </p:sp>
    </p:spTree>
    <p:extLst>
      <p:ext uri="{BB962C8B-B14F-4D97-AF65-F5344CB8AC3E}">
        <p14:creationId xmlns:p14="http://schemas.microsoft.com/office/powerpoint/2010/main" val="12273448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2E8B94-FA56-4D5D-99C8-50CFBC922C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C6D35C3-C9D9-4AB2-A078-17FCDD02D8E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65125"/>
            <a:ext cx="10515600" cy="6256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6348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F67FC92-6E76-479B-B7BF-3E44FB3AD126}"/>
              </a:ext>
            </a:extLst>
          </p:cNvPr>
          <p:cNvSpPr txBox="1"/>
          <p:nvPr/>
        </p:nvSpPr>
        <p:spPr>
          <a:xfrm>
            <a:off x="330506" y="309491"/>
            <a:ext cx="547538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Arial Black" panose="020B0A04020102020204" pitchFamily="34" charset="0"/>
              </a:rPr>
              <a:t>Жизнь в песках полна борьбы</a:t>
            </a:r>
          </a:p>
          <a:p>
            <a:r>
              <a:rPr lang="ru-RU" sz="2400" dirty="0">
                <a:latin typeface="Arial Black" panose="020B0A04020102020204" pitchFamily="34" charset="0"/>
              </a:rPr>
              <a:t>Мужества отваги</a:t>
            </a:r>
          </a:p>
          <a:p>
            <a:r>
              <a:rPr lang="ru-RU" sz="2400" dirty="0">
                <a:latin typeface="Arial Black" panose="020B0A04020102020204" pitchFamily="34" charset="0"/>
              </a:rPr>
              <a:t>Этот зверь несет </a:t>
            </a:r>
            <a:r>
              <a:rPr lang="ru-RU" sz="2400" dirty="0" err="1">
                <a:latin typeface="Arial Black" panose="020B0A04020102020204" pitchFamily="34" charset="0"/>
              </a:rPr>
              <a:t>горбы</a:t>
            </a:r>
            <a:r>
              <a:rPr lang="ru-RU" sz="2400" dirty="0">
                <a:latin typeface="Arial Black" panose="020B0A04020102020204" pitchFamily="34" charset="0"/>
              </a:rPr>
              <a:t>, </a:t>
            </a:r>
          </a:p>
          <a:p>
            <a:r>
              <a:rPr lang="ru-RU" sz="2400" dirty="0">
                <a:latin typeface="Arial Black" panose="020B0A04020102020204" pitchFamily="34" charset="0"/>
              </a:rPr>
              <a:t>В них – запасы влаги</a:t>
            </a:r>
          </a:p>
          <a:p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164E3B-62CB-48F8-B57B-458A9FC7A62F}"/>
              </a:ext>
            </a:extLst>
          </p:cNvPr>
          <p:cNvSpPr txBox="1"/>
          <p:nvPr/>
        </p:nvSpPr>
        <p:spPr>
          <a:xfrm>
            <a:off x="6096000" y="309491"/>
            <a:ext cx="547538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Arial Black" panose="020B0A04020102020204" pitchFamily="34" charset="0"/>
              </a:rPr>
              <a:t>Как живые бочки.</a:t>
            </a:r>
          </a:p>
          <a:p>
            <a:r>
              <a:rPr lang="ru-RU" sz="2400" dirty="0">
                <a:latin typeface="Arial Black" panose="020B0A04020102020204" pitchFamily="34" charset="0"/>
              </a:rPr>
              <a:t>Из пустыни мы попали</a:t>
            </a:r>
          </a:p>
          <a:p>
            <a:r>
              <a:rPr lang="ru-RU" sz="2400" dirty="0">
                <a:latin typeface="Arial Black" panose="020B0A04020102020204" pitchFamily="34" charset="0"/>
              </a:rPr>
              <a:t>К вам домой в горшочки.</a:t>
            </a:r>
          </a:p>
          <a:p>
            <a:r>
              <a:rPr lang="ru-RU" sz="2400" dirty="0">
                <a:latin typeface="Arial Black" panose="020B0A04020102020204" pitchFamily="34" charset="0"/>
              </a:rPr>
              <a:t>Воду копим мы внутри.</a:t>
            </a:r>
          </a:p>
          <a:p>
            <a:r>
              <a:rPr lang="ru-RU" sz="2400" dirty="0">
                <a:latin typeface="Arial Black" panose="020B0A04020102020204" pitchFamily="34" charset="0"/>
              </a:rPr>
              <a:t>Все в иголках, посмотри.</a:t>
            </a:r>
          </a:p>
          <a:p>
            <a:endParaRPr lang="ru-RU" sz="2400" dirty="0">
              <a:latin typeface="Arial Black" panose="020B0A04020102020204" pitchFamily="34" charset="0"/>
            </a:endParaRP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AAE56579-9102-4161-BD69-2225DC5740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375" b="98438" l="4943" r="94297">
                        <a14:foregroundMark x1="29278" y1="13125" x2="42966" y2="10000"/>
                        <a14:foregroundMark x1="33080" y1="6875" x2="33840" y2="6250"/>
                        <a14:foregroundMark x1="54753" y1="6875" x2="64639" y2="13438"/>
                        <a14:foregroundMark x1="54753" y1="4375" x2="64639" y2="10000"/>
                        <a14:foregroundMark x1="10646" y1="49063" x2="4943" y2="52188"/>
                        <a14:foregroundMark x1="14829" y1="85000" x2="17871" y2="98438"/>
                        <a14:foregroundMark x1="91635" y1="49063" x2="94297" y2="25313"/>
                        <a14:foregroundMark x1="94297" y1="25313" x2="78327" y2="15313"/>
                        <a14:foregroundMark x1="78327" y1="15313" x2="77567" y2="15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2502" y="1882965"/>
            <a:ext cx="3551390" cy="4321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>
            <a:extLst>
              <a:ext uri="{FF2B5EF4-FFF2-40B4-BE49-F238E27FC236}">
                <a16:creationId xmlns:a16="http://schemas.microsoft.com/office/drawing/2014/main" id="{69CD3B58-CE60-45A1-8333-2B23E09DBE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6764" y="2558378"/>
            <a:ext cx="5145882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3766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>
            <a:extLst>
              <a:ext uri="{FF2B5EF4-FFF2-40B4-BE49-F238E27FC236}">
                <a16:creationId xmlns:a16="http://schemas.microsoft.com/office/drawing/2014/main" id="{7538087B-6951-4669-BC05-1A77A274446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618" y="603163"/>
            <a:ext cx="9254764" cy="565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49603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>
            <a:extLst>
              <a:ext uri="{FF2B5EF4-FFF2-40B4-BE49-F238E27FC236}">
                <a16:creationId xmlns:a16="http://schemas.microsoft.com/office/drawing/2014/main" id="{6DEB8D4D-F3A2-43A3-BA31-EA98402A63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518" y="793519"/>
            <a:ext cx="4188704" cy="27924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44" name="Picture 4">
            <a:extLst>
              <a:ext uri="{FF2B5EF4-FFF2-40B4-BE49-F238E27FC236}">
                <a16:creationId xmlns:a16="http://schemas.microsoft.com/office/drawing/2014/main" id="{E4BEED14-6EC6-49E7-A46B-6AB2C3EE56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95265"/>
            <a:ext cx="4188704" cy="27907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46" name="Picture 6">
            <a:extLst>
              <a:ext uri="{FF2B5EF4-FFF2-40B4-BE49-F238E27FC236}">
                <a16:creationId xmlns:a16="http://schemas.microsoft.com/office/drawing/2014/main" id="{D67742FA-8CAE-4BAC-BCB4-9D2D5249E08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089"/>
          <a:stretch/>
        </p:blipFill>
        <p:spPr bwMode="auto">
          <a:xfrm>
            <a:off x="991518" y="3840381"/>
            <a:ext cx="4188704" cy="27907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48" name="Picture 8">
            <a:extLst>
              <a:ext uri="{FF2B5EF4-FFF2-40B4-BE49-F238E27FC236}">
                <a16:creationId xmlns:a16="http://schemas.microsoft.com/office/drawing/2014/main" id="{2F29BE46-51EF-4B87-A689-38A029389E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10"/>
          <a:stretch/>
        </p:blipFill>
        <p:spPr bwMode="auto">
          <a:xfrm>
            <a:off x="6096000" y="3888886"/>
            <a:ext cx="4188704" cy="26937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>
            <a:hlinkClick r:id="rId6" action="ppaction://hlinksldjump"/>
            <a:extLst>
              <a:ext uri="{FF2B5EF4-FFF2-40B4-BE49-F238E27FC236}">
                <a16:creationId xmlns:a16="http://schemas.microsoft.com/office/drawing/2014/main" id="{D04A991D-10E7-4025-A7B5-8E55C4C31B0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587107" y="5742130"/>
            <a:ext cx="1505843" cy="1036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500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>
            <a:extLst>
              <a:ext uri="{FF2B5EF4-FFF2-40B4-BE49-F238E27FC236}">
                <a16:creationId xmlns:a16="http://schemas.microsoft.com/office/drawing/2014/main" id="{B76C71EC-AF8E-4684-92E6-E680F82E545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17"/>
          <a:stretch/>
        </p:blipFill>
        <p:spPr bwMode="auto">
          <a:xfrm>
            <a:off x="661011" y="694987"/>
            <a:ext cx="2941501" cy="21855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270" name="Picture 6">
            <a:extLst>
              <a:ext uri="{FF2B5EF4-FFF2-40B4-BE49-F238E27FC236}">
                <a16:creationId xmlns:a16="http://schemas.microsoft.com/office/drawing/2014/main" id="{D1328F7B-B9C3-472B-8034-DA7EF41EEB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226" y="674441"/>
            <a:ext cx="2941501" cy="22061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274" name="Picture 10">
            <a:extLst>
              <a:ext uri="{FF2B5EF4-FFF2-40B4-BE49-F238E27FC236}">
                <a16:creationId xmlns:a16="http://schemas.microsoft.com/office/drawing/2014/main" id="{49AB6A59-EEB7-4C9C-A7AE-CBA0E517584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04"/>
          <a:stretch/>
        </p:blipFill>
        <p:spPr bwMode="auto">
          <a:xfrm>
            <a:off x="7469441" y="637494"/>
            <a:ext cx="2765234" cy="22492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276" name="Picture 12">
            <a:extLst>
              <a:ext uri="{FF2B5EF4-FFF2-40B4-BE49-F238E27FC236}">
                <a16:creationId xmlns:a16="http://schemas.microsoft.com/office/drawing/2014/main" id="{0C14E248-F1CA-4BFD-BAAD-742987A0CE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7" r="2501"/>
          <a:stretch/>
        </p:blipFill>
        <p:spPr bwMode="auto">
          <a:xfrm>
            <a:off x="725306" y="3695703"/>
            <a:ext cx="3030756" cy="21855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278" name="Picture 14">
            <a:extLst>
              <a:ext uri="{FF2B5EF4-FFF2-40B4-BE49-F238E27FC236}">
                <a16:creationId xmlns:a16="http://schemas.microsoft.com/office/drawing/2014/main" id="{6C7423E4-29DE-46E2-AB92-E3807F12A8A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45" b="9435"/>
          <a:stretch/>
        </p:blipFill>
        <p:spPr bwMode="auto">
          <a:xfrm>
            <a:off x="4285566" y="3695703"/>
            <a:ext cx="2908735" cy="21855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280" name="Picture 16">
            <a:extLst>
              <a:ext uri="{FF2B5EF4-FFF2-40B4-BE49-F238E27FC236}">
                <a16:creationId xmlns:a16="http://schemas.microsoft.com/office/drawing/2014/main" id="{9456D7D4-5F40-4B85-8A5A-2398B3A00D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5229" r="323"/>
          <a:stretch/>
        </p:blipFill>
        <p:spPr bwMode="auto">
          <a:xfrm>
            <a:off x="7623481" y="3682413"/>
            <a:ext cx="2778539" cy="22492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106087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>
            <a:extLst>
              <a:ext uri="{FF2B5EF4-FFF2-40B4-BE49-F238E27FC236}">
                <a16:creationId xmlns:a16="http://schemas.microsoft.com/office/drawing/2014/main" id="{9A9A8207-AC79-449A-8B05-5F1096E9293E}"/>
              </a:ext>
            </a:extLst>
          </p:cNvPr>
          <p:cNvSpPr/>
          <p:nvPr/>
        </p:nvSpPr>
        <p:spPr>
          <a:xfrm>
            <a:off x="460872" y="203810"/>
            <a:ext cx="1178804" cy="1134737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0070C0"/>
                </a:solidFill>
              </a:rPr>
              <a:t>1</a:t>
            </a:r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99BC05FF-1DDE-4348-B786-F629F3680BD5}"/>
              </a:ext>
            </a:extLst>
          </p:cNvPr>
          <p:cNvSpPr/>
          <p:nvPr/>
        </p:nvSpPr>
        <p:spPr>
          <a:xfrm>
            <a:off x="2207046" y="950201"/>
            <a:ext cx="1178804" cy="1134737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0070C0"/>
                </a:solidFill>
              </a:rPr>
              <a:t>2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7AE92017-BCF6-4A17-A278-E60E6F827546}"/>
              </a:ext>
            </a:extLst>
          </p:cNvPr>
          <p:cNvSpPr/>
          <p:nvPr/>
        </p:nvSpPr>
        <p:spPr>
          <a:xfrm>
            <a:off x="4088175" y="254000"/>
            <a:ext cx="1178804" cy="1134737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0070C0"/>
                </a:solidFill>
              </a:rPr>
              <a:t>3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F68CF76B-17A8-4B38-BCBC-47D2BC971811}"/>
              </a:ext>
            </a:extLst>
          </p:cNvPr>
          <p:cNvSpPr/>
          <p:nvPr/>
        </p:nvSpPr>
        <p:spPr>
          <a:xfrm>
            <a:off x="6096000" y="950201"/>
            <a:ext cx="1178804" cy="1134737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0070C0"/>
                </a:solidFill>
              </a:rPr>
              <a:t>4</a:t>
            </a: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F6D5FC93-518C-40CF-BCBD-839651E4620A}"/>
              </a:ext>
            </a:extLst>
          </p:cNvPr>
          <p:cNvSpPr/>
          <p:nvPr/>
        </p:nvSpPr>
        <p:spPr>
          <a:xfrm>
            <a:off x="8267742" y="254001"/>
            <a:ext cx="1178804" cy="113473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0070C0"/>
                </a:solidFill>
              </a:rPr>
              <a:t>5</a:t>
            </a: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70F301AA-D69C-4522-8A7E-4ACB487BFABF}"/>
              </a:ext>
            </a:extLst>
          </p:cNvPr>
          <p:cNvSpPr/>
          <p:nvPr/>
        </p:nvSpPr>
        <p:spPr>
          <a:xfrm>
            <a:off x="10393498" y="950201"/>
            <a:ext cx="1178804" cy="1134737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0070C0"/>
                </a:solidFill>
              </a:rPr>
              <a:t>6</a:t>
            </a:r>
          </a:p>
        </p:txBody>
      </p:sp>
      <p:pic>
        <p:nvPicPr>
          <p:cNvPr id="12290" name="Picture 2">
            <a:extLst>
              <a:ext uri="{FF2B5EF4-FFF2-40B4-BE49-F238E27FC236}">
                <a16:creationId xmlns:a16="http://schemas.microsoft.com/office/drawing/2014/main" id="{23C75DFE-DB3E-4C23-863E-6FC1C53F30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434" b="96594" l="1196" r="94457">
                        <a14:foregroundMark x1="54891" y1="11273" x2="59457" y2="5758"/>
                        <a14:foregroundMark x1="7065" y1="51257" x2="1739" y2="66667"/>
                        <a14:foregroundMark x1="1739" y1="66667" x2="8478" y2="84104"/>
                        <a14:foregroundMark x1="8478" y1="84104" x2="38804" y2="81346"/>
                        <a14:foregroundMark x1="38804" y1="81346" x2="49565" y2="75345"/>
                        <a14:foregroundMark x1="49565" y1="75345" x2="49565" y2="75345"/>
                        <a14:foregroundMark x1="4348" y1="53204" x2="1196" y2="71614"/>
                        <a14:foregroundMark x1="1196" y1="71614" x2="5761" y2="79157"/>
                        <a14:foregroundMark x1="5761" y1="79157" x2="5978" y2="79319"/>
                        <a14:foregroundMark x1="1522" y1="61071" x2="1196" y2="69100"/>
                        <a14:foregroundMark x1="1196" y1="69100" x2="2609" y2="70965"/>
                        <a14:foregroundMark x1="22826" y1="75345" x2="22174" y2="83698"/>
                        <a14:foregroundMark x1="22174" y1="83698" x2="40326" y2="77940"/>
                        <a14:foregroundMark x1="40326" y1="77940" x2="21522" y2="71452"/>
                        <a14:foregroundMark x1="21522" y1="71452" x2="16087" y2="71452"/>
                        <a14:foregroundMark x1="89565" y1="42741" x2="97174" y2="59692"/>
                        <a14:foregroundMark x1="97174" y1="59692" x2="97609" y2="70479"/>
                        <a14:foregroundMark x1="97609" y1="70479" x2="94565" y2="79075"/>
                        <a14:foregroundMark x1="94565" y1="79075" x2="89348" y2="83861"/>
                        <a14:foregroundMark x1="20870" y1="93025" x2="32500" y2="97405"/>
                        <a14:foregroundMark x1="32500" y1="97405" x2="55870" y2="98946"/>
                        <a14:foregroundMark x1="55870" y1="98946" x2="70761" y2="96594"/>
                        <a14:foregroundMark x1="70761" y1="96594" x2="83152" y2="910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4144" y="5227508"/>
            <a:ext cx="1015082" cy="1360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>
            <a:extLst>
              <a:ext uri="{FF2B5EF4-FFF2-40B4-BE49-F238E27FC236}">
                <a16:creationId xmlns:a16="http://schemas.microsoft.com/office/drawing/2014/main" id="{F570034C-3F76-46A3-AEE5-88D8FAF6BF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3200" r="97400">
                        <a14:foregroundMark x1="9900" y1="43846" x2="3400" y2="46795"/>
                        <a14:foregroundMark x1="3400" y1="46795" x2="3200" y2="54103"/>
                        <a14:foregroundMark x1="3200" y1="54103" x2="10400" y2="55385"/>
                        <a14:foregroundMark x1="88900" y1="35513" x2="97400" y2="40769"/>
                        <a14:foregroundMark x1="97400" y1="40769" x2="90300" y2="480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66" y="5095304"/>
            <a:ext cx="2453793" cy="1914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>
            <a:extLst>
              <a:ext uri="{FF2B5EF4-FFF2-40B4-BE49-F238E27FC236}">
                <a16:creationId xmlns:a16="http://schemas.microsoft.com/office/drawing/2014/main" id="{CA4DD666-7186-4268-9EBC-E3D8D64823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7917" l="10000" r="97222">
                        <a14:foregroundMark x1="53444" y1="41458" x2="49444" y2="31667"/>
                        <a14:foregroundMark x1="49444" y1="31667" x2="41222" y2="33750"/>
                        <a14:foregroundMark x1="41222" y1="33750" x2="50000" y2="39375"/>
                        <a14:foregroundMark x1="50000" y1="39375" x2="53556" y2="33750"/>
                        <a14:foregroundMark x1="97222" y1="97917" x2="97222" y2="979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8415" y="5095304"/>
            <a:ext cx="3588971" cy="1914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>
            <a:extLst>
              <a:ext uri="{FF2B5EF4-FFF2-40B4-BE49-F238E27FC236}">
                <a16:creationId xmlns:a16="http://schemas.microsoft.com/office/drawing/2014/main" id="{AA5FB313-DB3A-4B52-9114-D74A8B629C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627" y="5267377"/>
            <a:ext cx="1940801" cy="135865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381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graphicFrame>
        <p:nvGraphicFramePr>
          <p:cNvPr id="10" name="Схема 9">
            <a:extLst>
              <a:ext uri="{FF2B5EF4-FFF2-40B4-BE49-F238E27FC236}">
                <a16:creationId xmlns:a16="http://schemas.microsoft.com/office/drawing/2014/main" id="{9CE8CD0B-91BE-4C31-A466-B3A4098106F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24302465"/>
              </p:ext>
            </p:extLst>
          </p:nvPr>
        </p:nvGraphicFramePr>
        <p:xfrm>
          <a:off x="4482362" y="5267377"/>
          <a:ext cx="1807730" cy="13654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11" name="Схема 10">
            <a:extLst>
              <a:ext uri="{FF2B5EF4-FFF2-40B4-BE49-F238E27FC236}">
                <a16:creationId xmlns:a16="http://schemas.microsoft.com/office/drawing/2014/main" id="{590FCE45-D890-45F6-9A85-117604AADA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15110373"/>
              </p:ext>
            </p:extLst>
          </p:nvPr>
        </p:nvGraphicFramePr>
        <p:xfrm>
          <a:off x="7953278" y="5267376"/>
          <a:ext cx="1807731" cy="13586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pic>
        <p:nvPicPr>
          <p:cNvPr id="14" name="Рисунок 13">
            <a:hlinkClick r:id="rId19" action="ppaction://hlinksldjump"/>
            <a:extLst>
              <a:ext uri="{FF2B5EF4-FFF2-40B4-BE49-F238E27FC236}">
                <a16:creationId xmlns:a16="http://schemas.microsoft.com/office/drawing/2014/main" id="{9411D6CA-F01D-4B99-9357-FDF5A5ED128F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0819380" y="0"/>
            <a:ext cx="1505843" cy="1036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64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2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83 -0.03958 L -0.53333 -0.578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58" y="-269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2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2.59259E-6 L 0.10872 -0.5097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30" y="-2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22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50573 -0.5935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86" y="-296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2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3.7037E-7 L 0.28086 -0.4076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36" y="-20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2.59259E-6 L 0.2944 -0.5636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14" y="-28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3.7037E-7 L 0.17552 -0.43495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76" y="-21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Graphic spid="11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354B70-D137-4B1D-9283-0EEB2C7CA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AD4E502-C99E-4562-BB8A-CD36D5E935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2F8C21B-2F15-415A-9E59-C24CFA8879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77B6E522-55C7-40EB-80D2-2F99CA3DEE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8836" y="1690688"/>
            <a:ext cx="2973514" cy="3754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: скругленные углы 4">
            <a:hlinkClick r:id="rId5" action="ppaction://hlinksldjump"/>
            <a:extLst>
              <a:ext uri="{FF2B5EF4-FFF2-40B4-BE49-F238E27FC236}">
                <a16:creationId xmlns:a16="http://schemas.microsoft.com/office/drawing/2014/main" id="{C99EF8D3-0853-4F80-9900-B6F7B124C49C}"/>
              </a:ext>
            </a:extLst>
          </p:cNvPr>
          <p:cNvSpPr/>
          <p:nvPr/>
        </p:nvSpPr>
        <p:spPr>
          <a:xfrm>
            <a:off x="1249680" y="1015286"/>
            <a:ext cx="2194560" cy="2081054"/>
          </a:xfrm>
          <a:prstGeom prst="round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: скругленные углы 7">
            <a:hlinkClick r:id="rId6" action="ppaction://hlinksldjump"/>
            <a:extLst>
              <a:ext uri="{FF2B5EF4-FFF2-40B4-BE49-F238E27FC236}">
                <a16:creationId xmlns:a16="http://schemas.microsoft.com/office/drawing/2014/main" id="{2777DA85-F0B2-45A6-A316-80936802E3E7}"/>
              </a:ext>
            </a:extLst>
          </p:cNvPr>
          <p:cNvSpPr/>
          <p:nvPr/>
        </p:nvSpPr>
        <p:spPr>
          <a:xfrm>
            <a:off x="8210550" y="987505"/>
            <a:ext cx="2194560" cy="2081054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: скругленные углы 8">
            <a:hlinkClick r:id="rId7" action="ppaction://hlinksldjump"/>
            <a:extLst>
              <a:ext uri="{FF2B5EF4-FFF2-40B4-BE49-F238E27FC236}">
                <a16:creationId xmlns:a16="http://schemas.microsoft.com/office/drawing/2014/main" id="{9E4D4645-2519-4611-8A0D-BBEAF201BE52}"/>
              </a:ext>
            </a:extLst>
          </p:cNvPr>
          <p:cNvSpPr/>
          <p:nvPr/>
        </p:nvSpPr>
        <p:spPr>
          <a:xfrm>
            <a:off x="1366076" y="4142741"/>
            <a:ext cx="2194560" cy="208105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50"/>
              </a:solidFill>
            </a:endParaRPr>
          </a:p>
        </p:txBody>
      </p:sp>
      <p:sp>
        <p:nvSpPr>
          <p:cNvPr id="10" name="Прямоугольник: скругленные углы 9">
            <a:hlinkClick r:id="rId8" action="ppaction://hlinksldjump"/>
            <a:extLst>
              <a:ext uri="{FF2B5EF4-FFF2-40B4-BE49-F238E27FC236}">
                <a16:creationId xmlns:a16="http://schemas.microsoft.com/office/drawing/2014/main" id="{16B9F981-7A47-40D5-BD82-BEE100AEB080}"/>
              </a:ext>
            </a:extLst>
          </p:cNvPr>
          <p:cNvSpPr/>
          <p:nvPr/>
        </p:nvSpPr>
        <p:spPr>
          <a:xfrm>
            <a:off x="8326946" y="4119325"/>
            <a:ext cx="2194560" cy="208105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7678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CCC64CC-9015-420C-A5F3-1D9C4A8EEB7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26499" t="-1271" r="31319" b="26715"/>
          <a:stretch/>
        </p:blipFill>
        <p:spPr bwMode="auto">
          <a:xfrm>
            <a:off x="5883350" y="896043"/>
            <a:ext cx="4197083" cy="473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F18555E-1BDC-41F2-BF39-6BC440EB6752}"/>
              </a:ext>
            </a:extLst>
          </p:cNvPr>
          <p:cNvSpPr txBox="1"/>
          <p:nvPr/>
        </p:nvSpPr>
        <p:spPr>
          <a:xfrm>
            <a:off x="330506" y="309491"/>
            <a:ext cx="65550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Arial Black" panose="020B0A04020102020204" pitchFamily="34" charset="0"/>
              </a:rPr>
              <a:t>Вся в вершинах эта местность,</a:t>
            </a:r>
          </a:p>
          <a:p>
            <a:r>
              <a:rPr lang="ru-RU" sz="2400" dirty="0">
                <a:latin typeface="Arial Black" panose="020B0A04020102020204" pitchFamily="34" charset="0"/>
              </a:rPr>
              <a:t>Для людей неробких.</a:t>
            </a:r>
          </a:p>
          <a:p>
            <a:r>
              <a:rPr lang="ru-RU" sz="2400" dirty="0">
                <a:latin typeface="Arial Black" panose="020B0A04020102020204" pitchFamily="34" charset="0"/>
              </a:rPr>
              <a:t>Здесь туристам интересно</a:t>
            </a:r>
          </a:p>
          <a:p>
            <a:r>
              <a:rPr lang="ru-RU" sz="2400" dirty="0">
                <a:latin typeface="Arial Black" panose="020B0A04020102020204" pitchFamily="34" charset="0"/>
              </a:rPr>
              <a:t>Вверх идти по тропке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A81C32D-CE9B-41E7-AAD4-514B14539C79}"/>
              </a:ext>
            </a:extLst>
          </p:cNvPr>
          <p:cNvSpPr/>
          <p:nvPr/>
        </p:nvSpPr>
        <p:spPr>
          <a:xfrm>
            <a:off x="5860973" y="903383"/>
            <a:ext cx="2126256" cy="15696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1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5534C6B-4CF6-47B0-9645-B854C5E8B333}"/>
              </a:ext>
            </a:extLst>
          </p:cNvPr>
          <p:cNvSpPr/>
          <p:nvPr/>
        </p:nvSpPr>
        <p:spPr>
          <a:xfrm>
            <a:off x="7954177" y="907053"/>
            <a:ext cx="2126256" cy="15696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2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B5C16D2A-39FD-4DA0-A69C-49312A7307C8}"/>
              </a:ext>
            </a:extLst>
          </p:cNvPr>
          <p:cNvSpPr/>
          <p:nvPr/>
        </p:nvSpPr>
        <p:spPr>
          <a:xfrm>
            <a:off x="5860973" y="2480383"/>
            <a:ext cx="2126256" cy="15696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3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66F2B7C1-1842-42E7-A278-5188C92BE507}"/>
              </a:ext>
            </a:extLst>
          </p:cNvPr>
          <p:cNvSpPr/>
          <p:nvPr/>
        </p:nvSpPr>
        <p:spPr>
          <a:xfrm>
            <a:off x="7954177" y="2495063"/>
            <a:ext cx="2126256" cy="15696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4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0C87F3B-CD79-4B7D-BB17-496B6A1CCF82}"/>
              </a:ext>
            </a:extLst>
          </p:cNvPr>
          <p:cNvSpPr/>
          <p:nvPr/>
        </p:nvSpPr>
        <p:spPr>
          <a:xfrm>
            <a:off x="5860973" y="4059871"/>
            <a:ext cx="2126256" cy="15696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5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4330C3C8-6D8A-48A8-93C7-37248C1834BA}"/>
              </a:ext>
            </a:extLst>
          </p:cNvPr>
          <p:cNvSpPr/>
          <p:nvPr/>
        </p:nvSpPr>
        <p:spPr>
          <a:xfrm>
            <a:off x="7970703" y="4057383"/>
            <a:ext cx="2126256" cy="15696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592776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4.81481E-6 L -0.0013 -0.3953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-197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22222E-6 L -0.00494 -0.3942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" y="-197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4.07407E-6 L 0.0069 -0.6252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" y="-31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7.40741E-7 L -0.00494 -0.6245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" y="-312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0 L -0.00313 0.4069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20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1.48148E-6 L 0.00364 0.425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" y="21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>
            <a:extLst>
              <a:ext uri="{FF2B5EF4-FFF2-40B4-BE49-F238E27FC236}">
                <a16:creationId xmlns:a16="http://schemas.microsoft.com/office/drawing/2014/main" id="{1C4F91A3-E982-4D80-B4B8-ABFD655E119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7976608-052A-4669-A7A1-8C45D5B1043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0913"/>
          <a:stretch/>
        </p:blipFill>
        <p:spPr>
          <a:xfrm>
            <a:off x="5642473" y="682458"/>
            <a:ext cx="3860852" cy="48935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8A9659A-1C4A-4E80-90FC-381A19000103}"/>
              </a:ext>
            </a:extLst>
          </p:cNvPr>
          <p:cNvSpPr txBox="1"/>
          <p:nvPr/>
        </p:nvSpPr>
        <p:spPr>
          <a:xfrm>
            <a:off x="330506" y="309491"/>
            <a:ext cx="65550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Arial Black" panose="020B0A04020102020204" pitchFamily="34" charset="0"/>
              </a:rPr>
              <a:t>Горной ямы берегись, </a:t>
            </a:r>
          </a:p>
          <a:p>
            <a:r>
              <a:rPr lang="ru-RU" sz="2400" dirty="0">
                <a:latin typeface="Arial Black" panose="020B0A04020102020204" pitchFamily="34" charset="0"/>
              </a:rPr>
              <a:t>Тут сорваться страшно!</a:t>
            </a:r>
          </a:p>
          <a:p>
            <a:r>
              <a:rPr lang="ru-RU" sz="2400" dirty="0">
                <a:latin typeface="Arial Black" panose="020B0A04020102020204" pitchFamily="34" charset="0"/>
              </a:rPr>
              <a:t>И легко свалится вниз,</a:t>
            </a:r>
          </a:p>
          <a:p>
            <a:r>
              <a:rPr lang="ru-RU" sz="2400" dirty="0">
                <a:latin typeface="Arial Black" panose="020B0A04020102020204" pitchFamily="34" charset="0"/>
              </a:rPr>
              <a:t>Как с высокой башни.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28A271F-33B9-4841-BCFA-74A01071AE7A}"/>
              </a:ext>
            </a:extLst>
          </p:cNvPr>
          <p:cNvSpPr/>
          <p:nvPr/>
        </p:nvSpPr>
        <p:spPr>
          <a:xfrm>
            <a:off x="5642473" y="682458"/>
            <a:ext cx="1927951" cy="16363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1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3F6C2F39-26B1-468E-AE3A-A94597CEC0FD}"/>
              </a:ext>
            </a:extLst>
          </p:cNvPr>
          <p:cNvSpPr/>
          <p:nvPr/>
        </p:nvSpPr>
        <p:spPr>
          <a:xfrm>
            <a:off x="7570424" y="682458"/>
            <a:ext cx="1927951" cy="16363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2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ABEEA20-BE44-4949-A232-F0EF38F31CD6}"/>
              </a:ext>
            </a:extLst>
          </p:cNvPr>
          <p:cNvSpPr/>
          <p:nvPr/>
        </p:nvSpPr>
        <p:spPr>
          <a:xfrm>
            <a:off x="5637523" y="2318807"/>
            <a:ext cx="1927951" cy="16363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3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79BC3546-3D15-43F6-833B-8FC888543350}"/>
              </a:ext>
            </a:extLst>
          </p:cNvPr>
          <p:cNvSpPr/>
          <p:nvPr/>
        </p:nvSpPr>
        <p:spPr>
          <a:xfrm>
            <a:off x="7577849" y="2318807"/>
            <a:ext cx="1927951" cy="16363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4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4169E966-EACA-4B04-B437-D16A72F72C54}"/>
              </a:ext>
            </a:extLst>
          </p:cNvPr>
          <p:cNvSpPr/>
          <p:nvPr/>
        </p:nvSpPr>
        <p:spPr>
          <a:xfrm>
            <a:off x="5639998" y="3939684"/>
            <a:ext cx="1927951" cy="16363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5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EDC94E02-FC83-47FF-A917-289840754FAD}"/>
              </a:ext>
            </a:extLst>
          </p:cNvPr>
          <p:cNvSpPr/>
          <p:nvPr/>
        </p:nvSpPr>
        <p:spPr>
          <a:xfrm>
            <a:off x="7570423" y="3939684"/>
            <a:ext cx="1927951" cy="16363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316097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2.77556E-17 L 0.00664 -0.3555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" y="-17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2.77556E-17 L -0.00065 -0.3745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-187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2.59259E-6 L 0.00169 -0.6148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-30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59259E-6 L 0.00521 -0.58912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-294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22045E-16 L 0.02304 0.4388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6" y="21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2.22045E-16 L 0.00391 0.4451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22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EB34911-E71D-4515-8C70-8315AAF77D17}"/>
              </a:ext>
            </a:extLst>
          </p:cNvPr>
          <p:cNvSpPr txBox="1"/>
          <p:nvPr/>
        </p:nvSpPr>
        <p:spPr>
          <a:xfrm>
            <a:off x="330506" y="309491"/>
            <a:ext cx="65550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Arial Black" panose="020B0A04020102020204" pitchFamily="34" charset="0"/>
              </a:rPr>
              <a:t>Он идет не по дорожке</a:t>
            </a:r>
          </a:p>
          <a:p>
            <a:r>
              <a:rPr lang="ru-RU" sz="2400" dirty="0">
                <a:latin typeface="Arial Black" panose="020B0A04020102020204" pitchFamily="34" charset="0"/>
              </a:rPr>
              <a:t>Поднимается по скалам.</a:t>
            </a:r>
          </a:p>
          <a:p>
            <a:r>
              <a:rPr lang="ru-RU" sz="2400" dirty="0">
                <a:latin typeface="Arial Black" panose="020B0A04020102020204" pitchFamily="34" charset="0"/>
              </a:rPr>
              <a:t>У него ботинки-кошки,</a:t>
            </a:r>
          </a:p>
          <a:p>
            <a:r>
              <a:rPr lang="ru-RU" sz="2400" dirty="0">
                <a:latin typeface="Arial Black" panose="020B0A04020102020204" pitchFamily="34" charset="0"/>
              </a:rPr>
              <a:t>Снаряжения не мало</a:t>
            </a:r>
          </a:p>
          <a:p>
            <a:r>
              <a:rPr lang="ru-RU" sz="2400" dirty="0">
                <a:latin typeface="Arial Black" panose="020B0A04020102020204" pitchFamily="34" charset="0"/>
              </a:rPr>
              <a:t>Ледоруб, и альпеншток, </a:t>
            </a:r>
          </a:p>
          <a:p>
            <a:r>
              <a:rPr lang="ru-RU" sz="2400" dirty="0">
                <a:latin typeface="Arial Black" panose="020B0A04020102020204" pitchFamily="34" charset="0"/>
              </a:rPr>
              <a:t>И страховочный моток.</a:t>
            </a:r>
          </a:p>
          <a:p>
            <a:endParaRPr lang="ru-RU" sz="2400" dirty="0">
              <a:latin typeface="Arial Black" panose="020B0A04020102020204" pitchFamily="34" charset="0"/>
            </a:endParaRPr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017C4387-77CF-4123-B41A-D7035545679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89" r="22834"/>
          <a:stretch/>
        </p:blipFill>
        <p:spPr bwMode="auto">
          <a:xfrm>
            <a:off x="5334657" y="990589"/>
            <a:ext cx="3729104" cy="4876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64EFFC7-28F5-49A7-92DD-AD256E53A0BB}"/>
              </a:ext>
            </a:extLst>
          </p:cNvPr>
          <p:cNvSpPr/>
          <p:nvPr/>
        </p:nvSpPr>
        <p:spPr>
          <a:xfrm>
            <a:off x="5255046" y="969484"/>
            <a:ext cx="1938968" cy="17516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1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564F4D9-022E-4ADD-BAC5-72DD5FB36114}"/>
              </a:ext>
            </a:extLst>
          </p:cNvPr>
          <p:cNvSpPr/>
          <p:nvPr/>
        </p:nvSpPr>
        <p:spPr>
          <a:xfrm>
            <a:off x="7194014" y="969484"/>
            <a:ext cx="1938968" cy="17516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2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46D43E78-C76C-450F-871B-924E59AAEB21}"/>
              </a:ext>
            </a:extLst>
          </p:cNvPr>
          <p:cNvSpPr/>
          <p:nvPr/>
        </p:nvSpPr>
        <p:spPr>
          <a:xfrm>
            <a:off x="5265437" y="2714607"/>
            <a:ext cx="1938968" cy="17516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3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799E370C-27FE-41CE-BA2D-B9CBB69FCCEC}"/>
              </a:ext>
            </a:extLst>
          </p:cNvPr>
          <p:cNvSpPr/>
          <p:nvPr/>
        </p:nvSpPr>
        <p:spPr>
          <a:xfrm>
            <a:off x="7194013" y="2714607"/>
            <a:ext cx="1938968" cy="17516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4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F2F96D18-0C25-4697-BC87-0B39D9A88C24}"/>
              </a:ext>
            </a:extLst>
          </p:cNvPr>
          <p:cNvSpPr/>
          <p:nvPr/>
        </p:nvSpPr>
        <p:spPr>
          <a:xfrm>
            <a:off x="5265436" y="4466289"/>
            <a:ext cx="1938968" cy="17516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5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DEBF8622-E898-4EF4-95C5-38D954D24FFB}"/>
              </a:ext>
            </a:extLst>
          </p:cNvPr>
          <p:cNvSpPr/>
          <p:nvPr/>
        </p:nvSpPr>
        <p:spPr>
          <a:xfrm>
            <a:off x="7214795" y="4469849"/>
            <a:ext cx="1938968" cy="17516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4015400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1.48148E-6 L -0.01055 -0.4087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4" y="-20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1.48148E-6 L -0.00351 -0.41991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" y="-209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3.7037E-7 L -0.01133 -0.6599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3" y="-330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3.7037E-7 L -0.01081 -0.68727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-34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4.81481E-6 L 0.00013 0.3821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0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1.85185E-6 L 0.00469 0.38287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" y="19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F8B69FEE-C009-4799-BE37-1E78653CB2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7146" y="295275"/>
            <a:ext cx="6685403" cy="60614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463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hlinkClick r:id="rId2" action="ppaction://hlinksldjump"/>
            <a:extLst>
              <a:ext uri="{FF2B5EF4-FFF2-40B4-BE49-F238E27FC236}">
                <a16:creationId xmlns:a16="http://schemas.microsoft.com/office/drawing/2014/main" id="{ABBD3A8E-712D-4484-8FA0-54207635FD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521" b="93218" l="10000" r="90000">
                        <a14:foregroundMark x1="38370" y1="46530" x2="35870" y2="60095"/>
                        <a14:foregroundMark x1="35870" y1="60095" x2="57826" y2="74132"/>
                        <a14:foregroundMark x1="57826" y1="74132" x2="62500" y2="63091"/>
                        <a14:foregroundMark x1="62500" y1="63091" x2="41196" y2="55205"/>
                        <a14:foregroundMark x1="41196" y1="55205" x2="34783" y2="56467"/>
                        <a14:foregroundMark x1="32609" y1="11356" x2="21957" y2="29338"/>
                        <a14:foregroundMark x1="21957" y1="29338" x2="19783" y2="46215"/>
                        <a14:foregroundMark x1="19783" y1="46215" x2="24674" y2="69401"/>
                        <a14:foregroundMark x1="24674" y1="69401" x2="26087" y2="73502"/>
                        <a14:foregroundMark x1="17609" y1="47950" x2="17391" y2="58202"/>
                        <a14:foregroundMark x1="17391" y1="58202" x2="21304" y2="68297"/>
                        <a14:foregroundMark x1="21304" y1="68297" x2="22174" y2="69716"/>
                        <a14:foregroundMark x1="22174" y1="73659" x2="25543" y2="80284"/>
                        <a14:foregroundMark x1="25543" y1="80284" x2="39674" y2="91956"/>
                        <a14:foregroundMark x1="39674" y1="91956" x2="47935" y2="93375"/>
                        <a14:foregroundMark x1="47935" y1="93375" x2="67717" y2="88644"/>
                        <a14:foregroundMark x1="67717" y1="88644" x2="67826" y2="88328"/>
                        <a14:foregroundMark x1="73696" y1="21609" x2="69891" y2="13722"/>
                        <a14:foregroundMark x1="69891" y1="13722" x2="54130" y2="6151"/>
                        <a14:foregroundMark x1="54130" y1="6151" x2="43804" y2="5521"/>
                        <a14:foregroundMark x1="43804" y1="5521" x2="31630" y2="14038"/>
                        <a14:foregroundMark x1="73478" y1="18612" x2="76413" y2="26183"/>
                        <a14:foregroundMark x1="76413" y1="26183" x2="75761" y2="66246"/>
                        <a14:foregroundMark x1="75761" y1="66246" x2="70435" y2="83596"/>
                        <a14:foregroundMark x1="70435" y1="83596" x2="64783" y2="88013"/>
                        <a14:foregroundMark x1="75870" y1="29022" x2="79565" y2="44479"/>
                        <a14:foregroundMark x1="79565" y1="44479" x2="78913" y2="653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2635" y="5563517"/>
            <a:ext cx="1507905" cy="1039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>
            <a:extLst>
              <a:ext uri="{FF2B5EF4-FFF2-40B4-BE49-F238E27FC236}">
                <a16:creationId xmlns:a16="http://schemas.microsoft.com/office/drawing/2014/main" id="{B274EDDE-53D3-45A6-B1DF-B1D2C78A44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677" y="134131"/>
            <a:ext cx="9890789" cy="658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64732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8BDF7386-8F77-45C7-AF94-B8AF883757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989" y="710855"/>
            <a:ext cx="3514382" cy="24248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48" name="Picture 4">
            <a:extLst>
              <a:ext uri="{FF2B5EF4-FFF2-40B4-BE49-F238E27FC236}">
                <a16:creationId xmlns:a16="http://schemas.microsoft.com/office/drawing/2014/main" id="{5CA7D4DF-9633-4C42-BB07-6775B0A9EE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3362" y="681816"/>
            <a:ext cx="3690234" cy="24539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50" name="Picture 6">
            <a:extLst>
              <a:ext uri="{FF2B5EF4-FFF2-40B4-BE49-F238E27FC236}">
                <a16:creationId xmlns:a16="http://schemas.microsoft.com/office/drawing/2014/main" id="{D7D4645B-EED2-4EC5-B19D-3634D4601B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989" y="3849232"/>
            <a:ext cx="3638994" cy="24248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52" name="Picture 8">
            <a:extLst>
              <a:ext uri="{FF2B5EF4-FFF2-40B4-BE49-F238E27FC236}">
                <a16:creationId xmlns:a16="http://schemas.microsoft.com/office/drawing/2014/main" id="{61E9E1DF-5EF6-4C8E-BD58-09A267DB20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3362" y="3840638"/>
            <a:ext cx="3690233" cy="24571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81837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hlinkClick r:id="rId2" action="ppaction://hlinksldjump"/>
            <a:extLst>
              <a:ext uri="{FF2B5EF4-FFF2-40B4-BE49-F238E27FC236}">
                <a16:creationId xmlns:a16="http://schemas.microsoft.com/office/drawing/2014/main" id="{7A5A0AA5-6214-49DE-8171-49312BCF29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00878" y="5525320"/>
            <a:ext cx="1505843" cy="1036410"/>
          </a:xfrm>
          <a:prstGeom prst="rect">
            <a:avLst/>
          </a:prstGeom>
        </p:spPr>
      </p:pic>
      <p:pic>
        <p:nvPicPr>
          <p:cNvPr id="7170" name="Picture 2">
            <a:extLst>
              <a:ext uri="{FF2B5EF4-FFF2-40B4-BE49-F238E27FC236}">
                <a16:creationId xmlns:a16="http://schemas.microsoft.com/office/drawing/2014/main" id="{EAC96F3D-777F-4709-A58A-EBBA836845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658" y="323812"/>
            <a:ext cx="10171219" cy="6237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295492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131</Words>
  <Application>Microsoft Office PowerPoint</Application>
  <PresentationFormat>Широкоэкранный</PresentationFormat>
  <Paragraphs>50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Arial Black</vt:lpstr>
      <vt:lpstr>Calibri</vt:lpstr>
      <vt:lpstr>Calibri Light</vt:lpstr>
      <vt:lpstr>Тема Office</vt:lpstr>
      <vt:lpstr>ЭТО ОГРОМНЫЙ МИР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ЭТО ОГРОМНЫЙ МИР</dc:title>
  <dc:creator>lenovo</dc:creator>
  <cp:lastModifiedBy>Lara-PC</cp:lastModifiedBy>
  <cp:revision>4</cp:revision>
  <dcterms:created xsi:type="dcterms:W3CDTF">2022-02-06T18:14:09Z</dcterms:created>
  <dcterms:modified xsi:type="dcterms:W3CDTF">2023-12-14T07:54:05Z</dcterms:modified>
</cp:coreProperties>
</file>