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14" y="-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E0D914D-B099-4142-A885-11F276715148}" type="datetimeFigureOut">
              <a:rPr lang="en-US" dirty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43A7B1-F598-47C0-B82E-6EDEE4385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3" y="615297"/>
            <a:ext cx="8761413" cy="1065335"/>
          </a:xfrm>
        </p:spPr>
        <p:txBody>
          <a:bodyPr/>
          <a:lstStyle/>
          <a:p>
            <a:pPr algn="just"/>
            <a:r>
              <a:rPr lang="ru-RU" dirty="0"/>
              <a:t>                      </a:t>
            </a:r>
            <a:r>
              <a:rPr lang="en-US" sz="7200" dirty="0">
                <a:solidFill>
                  <a:schemeClr val="accent1"/>
                </a:solidFill>
              </a:rPr>
              <a:t>Walt Disney</a:t>
            </a:r>
            <a:endParaRPr lang="ru-RU" sz="7200" dirty="0">
              <a:solidFill>
                <a:schemeClr val="accent1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8F76D394-91D7-4276-B86B-E413433C9F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10903" y="2586409"/>
            <a:ext cx="4555066" cy="3416300"/>
          </a:xfrm>
        </p:spPr>
      </p:pic>
    </p:spTree>
    <p:extLst>
      <p:ext uri="{BB962C8B-B14F-4D97-AF65-F5344CB8AC3E}">
        <p14:creationId xmlns:p14="http://schemas.microsoft.com/office/powerpoint/2010/main" xmlns="" val="898416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C69998A7-B7DA-4752-BB76-9C6564A04E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81675" y="1687176"/>
            <a:ext cx="5189538" cy="4093248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2A7E656-A1E3-4297-8E57-A00CBB7F89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09678" y="1063240"/>
            <a:ext cx="3391406" cy="4423161"/>
          </a:xfrm>
        </p:spPr>
        <p:txBody>
          <a:bodyPr>
            <a:noAutofit/>
          </a:bodyPr>
          <a:lstStyle/>
          <a:p>
            <a:r>
              <a:rPr lang="en-US" sz="3600" dirty="0"/>
              <a:t>Walter Disney is the creator of the first sound and musical cartoons in the history of cinema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214660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DC59F8-A93E-4F52-9753-785AB0814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6561" y="954565"/>
            <a:ext cx="2793159" cy="711081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C000"/>
                </a:solidFill>
              </a:rPr>
              <a:t>first attempt</a:t>
            </a:r>
            <a:endParaRPr lang="ru-RU" sz="4000" dirty="0">
              <a:solidFill>
                <a:srgbClr val="FFC000"/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EFC25A97-1714-4F05-BDDE-194A191DB0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81675" y="1846106"/>
            <a:ext cx="5189538" cy="3775388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E48861F-212E-438E-853D-B958172A67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5656" y="1555335"/>
            <a:ext cx="4435267" cy="4469545"/>
          </a:xfrm>
        </p:spPr>
        <p:txBody>
          <a:bodyPr>
            <a:noAutofit/>
          </a:bodyPr>
          <a:lstStyle/>
          <a:p>
            <a:r>
              <a:rPr lang="en-US" sz="2400" dirty="0"/>
              <a:t>In 1920, Disney got a job as an artist at a film advertising studio, where he began to create his first advertising films — at the same time he had a desire to continue his experiments in the world of hand-drawn animation. Over time, Disney opened its first animation studio in Kansas City, but the company soon went bankrupt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65277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70F598-6878-43E3-ACAC-293A62581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789" y="647700"/>
            <a:ext cx="2793159" cy="8001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C000"/>
                </a:solidFill>
              </a:rPr>
              <a:t>Debut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CFA776B-EFCB-4B2E-A0CD-9001CA690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0019" y="1375874"/>
            <a:ext cx="4238714" cy="4834426"/>
          </a:xfrm>
        </p:spPr>
        <p:txBody>
          <a:bodyPr>
            <a:normAutofit/>
          </a:bodyPr>
          <a:lstStyle/>
          <a:p>
            <a:r>
              <a:rPr lang="en-US" sz="2400" dirty="0"/>
              <a:t>In 1923, Disney moved to Los Angeles, where he and his brother Roy created the Disney Cartoon Studio in Hollywood as a small animation studio. On March 1, 1924, Disney presented its first stunt film, Alice's Day at Sea</a:t>
            </a:r>
            <a:endParaRPr lang="ru-RU" sz="2400" dirty="0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xmlns="" id="{95FBDCE1-7180-483D-AF80-713E0D54BA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81675" y="1499020"/>
            <a:ext cx="5189538" cy="4469560"/>
          </a:xfrm>
        </p:spPr>
      </p:pic>
    </p:spTree>
    <p:extLst>
      <p:ext uri="{BB962C8B-B14F-4D97-AF65-F5344CB8AC3E}">
        <p14:creationId xmlns:p14="http://schemas.microsoft.com/office/powerpoint/2010/main" xmlns="" val="1557328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4849D3-7C77-42A3-8447-567BD98FC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1252" y="252813"/>
            <a:ext cx="2793159" cy="16002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C000"/>
                </a:solidFill>
              </a:rPr>
              <a:t>Mickey Mouse </a:t>
            </a:r>
            <a:endParaRPr lang="ru-RU" sz="4000" dirty="0">
              <a:solidFill>
                <a:srgbClr val="FFC000"/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AAF284FC-50A1-4351-95AF-88A2A2F84E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81675" y="2073148"/>
            <a:ext cx="5189538" cy="3321304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F3ABACA-8272-4758-B27C-9725F4089A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6752" y="1695533"/>
            <a:ext cx="4127619" cy="4324267"/>
          </a:xfrm>
        </p:spPr>
        <p:txBody>
          <a:bodyPr>
            <a:noAutofit/>
          </a:bodyPr>
          <a:lstStyle/>
          <a:p>
            <a:r>
              <a:rPr lang="en-US" sz="2000" dirty="0"/>
              <a:t>In 1927, the film "Oswald the Rabbit" became very popular, and its hero opens a gallery of famous characters from Disney films. The mouse Mickey Mouse, which was drawn by Ab </a:t>
            </a:r>
            <a:r>
              <a:rPr lang="en-US" sz="2000" dirty="0" err="1"/>
              <a:t>Iverks</a:t>
            </a:r>
            <a:r>
              <a:rPr lang="en-US" sz="2000" dirty="0"/>
              <a:t>, was first called Mortimer, but soon he received a name that is well known all over the world today. For the first time, the mouse Mickey Mouse appeared in the silent film "Mad Plane"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971350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5DB211E-20E2-4807-BB65-02BEF5AE8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1088583"/>
            <a:ext cx="8825659" cy="1379755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Interesting facts about Walt Disney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6125518-7ACE-4DFB-BA24-8B2159ACB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03283" y="3259360"/>
            <a:ext cx="9490677" cy="3292441"/>
          </a:xfrm>
        </p:spPr>
        <p:txBody>
          <a:bodyPr>
            <a:normAutofit fontScale="925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800" dirty="0">
                <a:solidFill>
                  <a:srgbClr val="00B050"/>
                </a:solidFill>
              </a:rPr>
              <a:t>There are rumors that Disney was very afraid of mice</a:t>
            </a:r>
            <a:endParaRPr lang="ru-RU" sz="2800" dirty="0">
              <a:solidFill>
                <a:srgbClr val="00B05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800" dirty="0">
                <a:solidFill>
                  <a:srgbClr val="00B050"/>
                </a:solidFill>
              </a:rPr>
              <a:t>The mouse's first name was Mortimer, but it was rejected by Walt's wife. At her insistence, the character was renamed</a:t>
            </a:r>
            <a:endParaRPr lang="ru-RU" sz="2800" dirty="0">
              <a:solidFill>
                <a:srgbClr val="00B05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800" dirty="0">
                <a:solidFill>
                  <a:srgbClr val="00B050"/>
                </a:solidFill>
              </a:rPr>
              <a:t>At first, Walt voiced Mickey himself, but due to a chronic cough that developed as a result of smoking, he had to entrust this work to one of the actors</a:t>
            </a:r>
            <a:endParaRPr lang="ru-RU" sz="2800" dirty="0">
              <a:solidFill>
                <a:srgbClr val="00B05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33776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TM02900722[[fn=Ион (конференц-зал)]]</Template>
  <TotalTime>30</TotalTime>
  <Words>283</Words>
  <Application>Microsoft Office PowerPoint</Application>
  <PresentationFormat>Произвольный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Совет директоров</vt:lpstr>
      <vt:lpstr>                      Walt Disney</vt:lpstr>
      <vt:lpstr>Слайд 2</vt:lpstr>
      <vt:lpstr>first attempt</vt:lpstr>
      <vt:lpstr>Debut</vt:lpstr>
      <vt:lpstr>Mickey Mouse </vt:lpstr>
      <vt:lpstr>Interesting facts about Walt Disney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Walt Disney</dc:title>
  <dc:creator>nikita.shitov2424@gmail.com</dc:creator>
  <cp:lastModifiedBy>админ</cp:lastModifiedBy>
  <cp:revision>1</cp:revision>
  <dcterms:created xsi:type="dcterms:W3CDTF">2023-11-15T23:01:10Z</dcterms:created>
  <dcterms:modified xsi:type="dcterms:W3CDTF">2023-12-14T07:40:25Z</dcterms:modified>
</cp:coreProperties>
</file>