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72" r:id="rId8"/>
    <p:sldId id="261" r:id="rId9"/>
    <p:sldId id="269" r:id="rId10"/>
    <p:sldId id="262" r:id="rId11"/>
    <p:sldId id="270" r:id="rId12"/>
    <p:sldId id="263" r:id="rId13"/>
    <p:sldId id="264" r:id="rId14"/>
    <p:sldId id="265" r:id="rId15"/>
    <p:sldId id="271" r:id="rId16"/>
    <p:sldId id="266" r:id="rId17"/>
    <p:sldId id="267" r:id="rId1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1333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6"/>
  </p:normalViewPr>
  <p:slideViewPr>
    <p:cSldViewPr snapToGrid="0" snapToObjects="1">
      <p:cViewPr varScale="1">
        <p:scale>
          <a:sx n="85" d="100"/>
          <a:sy n="85" d="100"/>
        </p:scale>
        <p:origin x="-1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BBFB4DB-8EA5-074B-9213-6D332F4F46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02626E-FF8D-4742-83A3-596586813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1808" y="2220913"/>
            <a:ext cx="7180385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FB2616E-9154-484F-8D07-9B670B287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1808" y="4700588"/>
            <a:ext cx="718038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649F78-7D98-8E44-A0E4-D8BC27B2C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D0BC07-0726-2F4D-9502-EC0753826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0395C1-5B5B-4C46-8F7F-4328ED09F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28446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47576E-75E8-B54D-ADEC-4BCA5A9F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7984A1E-90A0-8449-BFF7-BE74260A1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7CFAB7-EE3B-4047-AA5B-CCE72B8C9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3B034BE-A95B-9842-B90B-2C3B5A339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C44718-23EB-2443-8DC8-C64A6FB0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0480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2F75208-C831-6C45-BA38-5B6926C25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9F7F196-B348-104E-9275-BBE43A52F3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126768-65C5-374C-8F12-8A619AFB5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F523319-21E5-EA40-BBCE-CA294D76A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C0920E-2979-754C-84DB-B8E761EB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48151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3BB021-9981-9048-B6EB-AFA1975DF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559BCB-D270-2A4B-BB27-8F5C4C841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9A9C7DC-EA47-CB4C-9081-33126F72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A56613-1BC0-BC4F-8F0D-C95E7F634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30B3AF-4547-0D45-8138-11E77C64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236308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11C916-8376-FB4A-ACEC-0D15F2A0B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2580DDA-9724-1C48-BCE3-F294CD69E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C72D9B-216F-CD49-8214-19CF71774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7A54AD-8440-CB49-AA98-C9446F4E4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9877BE-0B65-8542-8E9F-7EC6A64B7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50638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42B4D5-0F3A-344B-9391-D8DA2BB6F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B114F99-9041-6B4D-9382-AF8A3DB31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BEF0B90-E14A-8E4C-BF89-45BCA4ED0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81AF36D-F7ED-AD46-A1C5-59886A674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7ECEED2-4B69-D445-BD30-EADBA2458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5038F66-7AB9-EA4D-8D18-55C0A44B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49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736617-6EEA-DA45-B1FC-C12D73CA6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04F960E-B83E-644D-9585-45D25F7C9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C505E68-847A-9246-9877-1999F2B2D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BE24FA6-2B10-5D4E-A8D6-FCE0CD4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D18E7FD-B7E7-DB4A-97E9-4AA9C4CD96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0B9D7BA-F70E-6542-950E-43DEC2DD1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52E4013-FCCA-334B-A9CA-41CE494BB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C95B92E-F8A0-A943-BA2D-E314EF5A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904351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3353CA-6D3C-0547-B044-86C64E7D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FFECA57-F799-EF41-BB46-B9FEEE4B9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18A4D03-5E9A-CD4E-AE6F-032CEAAD5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D513FB-04B1-5B4F-A304-EEC329AF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78408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A49A591-FAE8-3744-B820-B5B8F0795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7AF9D2-01D6-C645-8E77-53D13CE8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EF352DF-4D7E-4541-97A3-D8D3D31FE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20552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AD0573-409A-FA4B-9006-343FBAB8C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3F02210-1214-294D-B90C-1B7B71168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5E0880B-B351-8145-BE94-7E9D1055B9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A3EA0F-1372-564B-972C-2429A34E2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DCDF1FE-B6A6-8741-8C2C-08733ECB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7F85289-625D-3E40-BE86-00E31B207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325050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EF1470-CE0F-834F-9124-C1C9E7431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10FCA8E-F55B-5944-9DAF-037EA6AFB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C0F9C72-1B15-E047-B73D-66691B491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B73D253-1851-D14A-B9F9-12C92FBD2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519D950-A638-764A-9E38-955AD72BC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82D145B-5563-EF47-8E47-1B9735CD0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61884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3EED2C3-0AA2-1D4F-B73D-F5C1E33CBC0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7B193A5-8492-CE46-946A-ECFA229AF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307" y="365125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A25B49-54CB-4D48-98C5-A13BAAA24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9116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DD8310-F3AD-794C-B0BB-5F5CE5E92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1218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57AFF-50E8-7A4D-8B95-7B4EA6E8A85A}" type="datetimeFigureOut">
              <a:rPr lang="x-none" smtClean="0"/>
              <a:pPr/>
              <a:t>14.12.2023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4F251E-E353-6443-9C79-5311C8F3F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2189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D3109A0-9AA6-D349-B5A5-7F11E3B4F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4384" y="64870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FB81E-BB92-EB44-9504-99AFFC7D204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8074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ru.wikipedia.org/wiki/%D0%9D%D0%B0%D0%BA%D0%B0%D1%82%D0%BA%D0%B0_%D1%80%D0%B5%D0%B7%D1%8C%D0%B1%D1%8B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B%D0%B5%D0%BD%D0%B2%D0%B0%D0%BB" TargetMode="External"/><Relationship Id="rId2" Type="http://schemas.openxmlformats.org/officeDocument/2006/relationships/hyperlink" Target="https://ru.wikipedia.org/wiki/%D0%A2%D0%B2%D0%B5%D1%80%D0%B4%D1%8B%D0%B5_%D1%81%D0%BF%D0%BB%D0%B0%D0%B2%D1%8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2%D0%B5%D1%80%D0%B4%D1%8B%D0%B5_%D1%81%D0%BF%D0%BB%D0%B0%D0%B2%D1%8B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A%D0%BE%D0%BB%D0%B5%D0%BD%D0%B2%D0%B0%D0%B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58;&#1086;&#1082;&#1072;&#1088;&#1085;&#1099;&#1081;_&#1089;&#1090;&#1072;&#1085;&#1086;&#1082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6%D0%B2%D0%B5%D1%82%D0%BD%D1%8B%D0%B5_%D0%BC%D0%B5%D1%82%D0%B0%D0%BB%D0%BB%D1%8B" TargetMode="External"/><Relationship Id="rId2" Type="http://schemas.openxmlformats.org/officeDocument/2006/relationships/hyperlink" Target="https://ru.wikipedia.org/wiki/%D0%A7%D1%91%D1%80%D0%BD%D1%8B%D0%B5_%D0%BC%D0%B5%D1%82%D0%B0%D0%BB%D0%BB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ru.wikipedia.org/wiki/%D0%A0%D0%B5%D0%B7%D1%8C%D0%B1%D0%B0" TargetMode="External"/><Relationship Id="rId4" Type="http://schemas.openxmlformats.org/officeDocument/2006/relationships/hyperlink" Target="https://ru.wikipedia.org/wiki/%D0%9C%D0%B5%D1%82%D0%B0%D0%BB%D0%BB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DB5371-07A7-8D4C-97D3-6A4DE09111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13332"/>
                </a:solidFill>
                <a:latin typeface="Seravek" panose="020B0503040000020004" pitchFamily="34" charset="0"/>
              </a:rPr>
              <a:t>Станки и </a:t>
            </a:r>
            <a:br>
              <a:rPr lang="ru-RU" b="1" dirty="0" smtClean="0">
                <a:solidFill>
                  <a:srgbClr val="313332"/>
                </a:solidFill>
                <a:latin typeface="Seravek" panose="020B0503040000020004" pitchFamily="34" charset="0"/>
              </a:rPr>
            </a:br>
            <a:r>
              <a:rPr lang="ru-RU" b="1" smtClean="0">
                <a:solidFill>
                  <a:srgbClr val="313332"/>
                </a:solidFill>
                <a:latin typeface="Seravek" panose="020B0503040000020004" pitchFamily="34" charset="0"/>
              </a:rPr>
              <a:t>их </a:t>
            </a:r>
            <a:r>
              <a:rPr lang="ru-RU" b="1" smtClean="0">
                <a:solidFill>
                  <a:srgbClr val="313332"/>
                </a:solidFill>
                <a:latin typeface="Seravek" panose="020B0503040000020004" pitchFamily="34" charset="0"/>
              </a:rPr>
              <a:t>предназначение</a:t>
            </a:r>
            <a:endParaRPr lang="x-none" b="1" dirty="0">
              <a:solidFill>
                <a:srgbClr val="313332"/>
              </a:solidFill>
              <a:latin typeface="Seravek" panose="020B05030400000200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E0EEEE-F872-3847-8DAF-4485A90C3B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Seravek" panose="020B0503040000020004" pitchFamily="34" charset="0"/>
              </a:rPr>
              <a:t>История появление токарных станков </a:t>
            </a:r>
            <a:br>
              <a:rPr lang="ru-RU" dirty="0" smtClean="0">
                <a:latin typeface="Seravek" panose="020B0503040000020004" pitchFamily="34" charset="0"/>
              </a:rPr>
            </a:br>
            <a:r>
              <a:rPr lang="ru-RU" dirty="0" smtClean="0">
                <a:latin typeface="Seravek" panose="020B0503040000020004" pitchFamily="34" charset="0"/>
              </a:rPr>
              <a:t>Какими могут быть токарные станки станки? </a:t>
            </a:r>
            <a:br>
              <a:rPr lang="ru-RU" dirty="0" smtClean="0">
                <a:latin typeface="Seravek" panose="020B0503040000020004" pitchFamily="34" charset="0"/>
              </a:rPr>
            </a:br>
            <a:r>
              <a:rPr lang="ru-RU" dirty="0" smtClean="0">
                <a:latin typeface="Seravek" panose="020B0503040000020004" pitchFamily="34" charset="0"/>
              </a:rPr>
              <a:t>В каких предприятиях используются и зачем?</a:t>
            </a:r>
            <a:br>
              <a:rPr lang="ru-RU" dirty="0" smtClean="0">
                <a:latin typeface="Seravek" panose="020B0503040000020004" pitchFamily="34" charset="0"/>
              </a:rPr>
            </a:br>
            <a:endParaRPr lang="x-none" dirty="0">
              <a:latin typeface="Seravek" panose="020B0503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Токарно-карусельные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87108"/>
            <a:ext cx="7306021" cy="406505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Главная особенность карусельного станка — вертикальное расположение оси вращения. Эти станки предназначены для любой токарной обработки (точение и растачивание цилиндрических и конических поверхностей, подрезка торцов,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прорезание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канавок, нарезание резьбы резцом) деталей больших габаритов. При оснащении станка дополнительными устройствами на них можно точить фасонные поверхности по копиру. При установке приспособлений на карусельном станке можно производить фрезерование и шлифование.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Характеризующим размером карусельных станков является диаметр планшайбы. В зависимости от этого размера бывают одностоечные (с диаметром планшайбы ≤ 2000 мм)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двухстоечные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станки (с диаметром свыше 2000 мм).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6021" y="1628078"/>
            <a:ext cx="4114447" cy="375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476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4266" y="1590675"/>
            <a:ext cx="4038177" cy="31708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0654" y="1393901"/>
            <a:ext cx="676879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Основным узлом является стол с планшайбой, на которой крепится заготовка. По двум стойкам, соединенным порталом (аналог направляющих), перемещается траверса. На траверсе находится два суппорта. Правый суппорт — револьверный. Он состоит из продольной каретки и ползуна, перемещающегося вертикально. На ползуне расположена револьверная головка. В отверстия револьверной головки устанавливается державки с инструментом. Револьверный суппорт используется при подрезании торцов при сверлении отверстий, иногда для обработки наружных поверхностей.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суппорт называется расточным суппортом. Он состоит из продольной каретки, на которой устанавливается поворотная часть, на которой есть ползун, на который устанавливается резцедержатель. Расточной суппорт используется при растачивании отверстий,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прорезания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внутренних канавок и при обработке конических поверхностей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правой стойке расположен боковой суппорт. Он состоит из продольной каретки, ползуна и резцедержателя и предназначен для обработки наружных поверхностей.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Токарно-револьверный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3" y="1591165"/>
            <a:ext cx="6426925" cy="4522252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Токарно-револьверный станок применяется для обработки заготовок или деталей из калиброванного прутка.</a:t>
            </a:r>
          </a:p>
          <a:p>
            <a:endParaRPr lang="ru-RU" dirty="0"/>
          </a:p>
          <a:p>
            <a:r>
              <a:rPr lang="ru-RU" dirty="0"/>
              <a:t>На станке производятся следующие виды токарной обработки: точение, расточка, сверление, зенкерование, развёртывание, фасонное точение, создание </a:t>
            </a:r>
            <a:r>
              <a:rPr lang="ru-RU" dirty="0" err="1"/>
              <a:t>резьб</a:t>
            </a:r>
            <a:r>
              <a:rPr lang="ru-RU" dirty="0"/>
              <a:t> метчиками, плашками и резцами осуществляется роботом.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0904" y="1591166"/>
            <a:ext cx="3521530" cy="1799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0904" y="3706585"/>
            <a:ext cx="3521530" cy="184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4073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Многошпиндельный токарный автомат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1165"/>
            <a:ext cx="6620691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Автоматы предназначены для токарной обработки сложных и точных деталей из калиброванного холоднотянутого прутка круглого, шестигранного и квадратного сечения или из труб в условиях серийного производства.</a:t>
            </a:r>
          </a:p>
          <a:p>
            <a:r>
              <a:rPr lang="ru-RU" dirty="0"/>
              <a:t>На них можно выполнять: черновое, чистовое и фасонное точение, подрезку, сверление, растачивание, зенкерование, развёртывание, </a:t>
            </a:r>
            <a:r>
              <a:rPr lang="ru-RU" dirty="0" err="1"/>
              <a:t>резьбонарезание</a:t>
            </a:r>
            <a:r>
              <a:rPr lang="ru-RU" dirty="0"/>
              <a:t>, отрезку, </a:t>
            </a:r>
            <a:r>
              <a:rPr lang="ru-RU" dirty="0">
                <a:hlinkClick r:id="rId2" tooltip="Накатка резьбы"/>
              </a:rPr>
              <a:t>накатывание резьбы</a:t>
            </a:r>
            <a:r>
              <a:rPr lang="ru-RU" dirty="0"/>
              <a:t>.</a:t>
            </a:r>
          </a:p>
          <a:p>
            <a:r>
              <a:rPr lang="ru-RU" dirty="0"/>
              <a:t>Достаточная мощность привода и жёсткость конструкции обеспечивают высокую производительность. Некоторые модели могут одновременно выполнять более одной операции, что серьёзно повышает производительность таких станков.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4382" y="1591165"/>
            <a:ext cx="3828823" cy="179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7695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Токарно-фрезерный обрабатывающий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центр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6103"/>
            <a:ext cx="5647886" cy="446640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Таким образом один и тот же шпиндель фрезерной головы используется как для вращающегося, так и для статического инструмента.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Смена инструмента осуществляется автоматическим сменщиком инструмента. На обрабатывающих центрах используют инструмент со сменными </a:t>
            </a:r>
            <a:r>
              <a:rPr lang="ru-RU" sz="1800" dirty="0">
                <a:latin typeface="Times New Roman" pitchFamily="18" charset="0"/>
                <a:cs typeface="Times New Roman" pitchFamily="18" charset="0"/>
                <a:hlinkClick r:id="rId2" tooltip="Твердые сплавы"/>
              </a:rPr>
              <a:t>твердосплавными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пластинами, либо цельный. Напайной инструмент, как правило, не используется.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Станок может иметь и револьверную голову, но такая компоновка редко используется.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Обрабатывающие центры предназначены, прежде всего, для обработки сложных деталей, требующих как операции точения, так и фрезерования, например, таких, как 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  <a:hlinkClick r:id="rId3" tooltip="Коленвал"/>
              </a:rPr>
              <a:t>коленвал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400" dirty="0" smtClean="0"/>
          </a:p>
          <a:p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6086" y="1476103"/>
            <a:ext cx="4787446" cy="317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3935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3756" y="1443840"/>
            <a:ext cx="5155151" cy="41429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0225" y="1661532"/>
            <a:ext cx="59770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 один и тот же шпиндель фрезерной головы используется как для вращающегося, так и для статического инструмента.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Смена инструмента осуществляется автоматическим сменщиком инструмента. На обрабатывающих центрах используют инструмент со сменными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Твердые сплавы"/>
              </a:rPr>
              <a:t>твердосплавными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пластинами, либо цельный. Напайной инструмент, как правило, не используется.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Станок может иметь и револьверную голову, но такая компоновка редко используется.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Обрабатывающие центры предназначены, прежде всего, для обработки сложных деталей, требующих как операции точения, так и фрезерования, например, таких, как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tooltip="Коленвал"/>
              </a:rPr>
              <a:t>коленвал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 используется токарные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1165"/>
            <a:ext cx="10515600" cy="2928584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ТОКАРНЫЕ СТАНКИ используются в РЕМОНТНЫХ и СТОЛЯРНЫХ МАСТЕРСКИХ, МЕХАНИЧЕСКИХ ЦЕХАХ, а также НА ЗАВОДАХ, где требуется металлообработка или деревообработка. Если нужно ОБТОЧИТЬ поверхности любых форм, ВЫПОЛНИТЬ СВЕРЛЕНИЕ или НАРЕЗАТЬ РЕЗЬБУ, просто ОТРЕЗАТЬ ДЕТАЛИ – для всего этого нужен токарный станок.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9907" y="4410131"/>
            <a:ext cx="3357155" cy="20181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9238" y="4410131"/>
            <a:ext cx="3026248" cy="201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444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30284"/>
            <a:ext cx="10515600" cy="4351338"/>
          </a:xfrm>
        </p:spPr>
        <p:txBody>
          <a:bodyPr/>
          <a:lstStyle/>
          <a:p>
            <a:r>
              <a:rPr lang="ru-RU" dirty="0" smtClean="0"/>
              <a:t>Ссылки на источники информации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hlinkClick r:id="rId2"/>
              </a:rPr>
              <a:t>https://ru.wikipedia.org/wiki/</a:t>
            </a:r>
            <a:r>
              <a:rPr lang="ru-RU" dirty="0" err="1" smtClean="0">
                <a:hlinkClick r:id="rId2"/>
              </a:rPr>
              <a:t>Токарный_станок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Преподаватель </a:t>
            </a:r>
            <a:r>
              <a:rPr lang="ru-RU" dirty="0" err="1" smtClean="0"/>
              <a:t>спецдисциплин</a:t>
            </a:r>
            <a:r>
              <a:rPr lang="ru-RU" dirty="0" smtClean="0"/>
              <a:t> </a:t>
            </a:r>
            <a:r>
              <a:rPr lang="ru-RU" dirty="0" err="1" smtClean="0"/>
              <a:t>Пигачева</a:t>
            </a:r>
            <a:r>
              <a:rPr lang="ru-RU" dirty="0" smtClean="0"/>
              <a:t>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112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smtClean="0"/>
              <a:t>появления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127" y="1393902"/>
            <a:ext cx="6503126" cy="372673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Токарный станок — древний инструмент. Самое раннее свидетельство о токарном станке восходит к Древнему Египту около 1300 года до нашей эры[1]. Есть также незначительные доказательства его существования в микенской цивилизации, начиная с XIII или XIV века до н. э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Четкие свидетельства изготовленных на станке артефактов были обнаружены в 6 веке до нашей эры: фрагменты деревянной чаши в этрусской гробнице в Северной Италии, а также две плоские деревянные тарелки с декоративными изготовленными на станке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ободами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современной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Турции.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период враждующих государств в Китае, около 400 г. до н. э., древние китайцы использовали токарные станки для заточки инструментов и оружия в промышленных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масштабах.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Первая известная картина, на которой изображен токарный станок, датируется 3 веком до нашей эры в Древнем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Египте.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Токарный станок был очень важен для промышленной революции. Он известен как «мать станков», поскольку это был первый станок, который привел к изобретению других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станков.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8394" y="1734856"/>
            <a:ext cx="3466012" cy="17959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8394" y="4262383"/>
            <a:ext cx="3466012" cy="171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163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появлений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54034"/>
            <a:ext cx="11611707" cy="3082835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 1717 году «придворный токарь Его Величества Император Петра Великого» Андрей Константинович Нартов впервые изобрёл токарно-винторезный станок с механизированным суппортом и набором сменных зубчатых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колёс.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 токарных станках той эпохи резец зажимался в особом держателе, который перемещали вручную, прижимая к обрабатываемому предмету. Качество зависело только от точности рук мастера, тем более, что в то время токарные станки уже применялись для обработки металлических, а не деревянных изделий.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Нарезать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резьбу на болты, наносить сложные узоры на обрабатываемый предмет, изготовить зубчатые колеса с мелкими зубчиками мог только очень искусный мастер. В своем станке Нартов не просто закрепил резец, но и применил следующую схему: копировальный палец и суппорт приводились в движение одним ходовым винтом, но с разным шагом нарезки под резцом и под копиром. Таким образом было обеспечено автоматическое перемещение суппорта вдоль оси обрабатываемой заготовки.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Станок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позволял вытачивать сложнейшие рисунки почти на любых поверхностях. Как это ни парадоксально, невзирая на все дальнейшие усовершенствования придуманного Нартовым механизированного суппорта, принцип его действия остался таким же и в наше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время.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Первые токарные станки Нартова хранятся в коллекции Эрмитажа как шедевры инженерного искусства XVIII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века.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5669" y="4336869"/>
            <a:ext cx="1835875" cy="1616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0850" y="4271721"/>
            <a:ext cx="1258389" cy="1800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119" y="4336869"/>
            <a:ext cx="1032836" cy="173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7739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53307" y="1393901"/>
            <a:ext cx="92856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Первый полностью </a:t>
            </a:r>
            <a:r>
              <a:rPr lang="ru-RU" dirty="0" err="1" smtClean="0"/>
              <a:t>задокументированный</a:t>
            </a:r>
            <a:r>
              <a:rPr lang="ru-RU" dirty="0" smtClean="0"/>
              <a:t> цельнометаллический токарный станок был изобретен Жаком де </a:t>
            </a:r>
            <a:r>
              <a:rPr lang="ru-RU" dirty="0" err="1" smtClean="0"/>
              <a:t>Вокансоном</a:t>
            </a:r>
            <a:r>
              <a:rPr lang="ru-RU" dirty="0" smtClean="0"/>
              <a:t> около 1751 года. Он был описан в «Энциклопедии».</a:t>
            </a:r>
            <a:endParaRPr lang="ru-RU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4296" y="2341755"/>
            <a:ext cx="7738375" cy="35014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Токарно-винторезный станок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Токарно-карусельные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Лобовой (лоботокарный) станок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Токарно-револьверный станок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Многошпиндельный токарный автомат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Токарно-фрезерный обрабатывающий центр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7608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Токарно-винторезный </a:t>
            </a:r>
            <a:r>
              <a:rPr lang="ru-RU" b="1" dirty="0" smtClean="0"/>
              <a:t>станок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591165"/>
            <a:ext cx="6700024" cy="435133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Токарно-винторезный станок предназначен для выполнения разнообразных токарных работ по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Чёрные металлы"/>
              </a:rPr>
              <a:t>чёрным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Цветные металлы"/>
              </a:rPr>
              <a:t>цветным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Металл"/>
              </a:rPr>
              <a:t>металлам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включая точение конусов, нарезание метрической, модульной, дюймовой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питчевых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  <a:hlinkClick r:id="rId5" tooltip="Резьба"/>
              </a:rPr>
              <a:t>резьб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наиболее известным и классическим среди всех металлорежущих станков.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225" y="2236520"/>
            <a:ext cx="4020939" cy="301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8830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591165"/>
            <a:ext cx="5830229" cy="435133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Токарно-винторезные станки являются наиболее универсальными станками токарной группы и используются главным образом в условиях единичного и мелкосерийного производства. Конструктивная компоновка станков практически однотипна.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6007" y="1784195"/>
            <a:ext cx="4769818" cy="36464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Лобовой (лоботокарный) </a:t>
            </a:r>
            <a:r>
              <a:rPr lang="ru-RU" b="1" dirty="0" smtClean="0"/>
              <a:t>станок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1165"/>
            <a:ext cx="6947263" cy="435133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Станок с относительно короткой станиной и высоким расположением оси вращения (например, 1А693), предназначенный для обтачивания коротких деталей большого диаметра, преимущественно с торца («по лбу»). Часто не имеют задней бабки. Благодаря значительному количеству пространства и вращению шпинделя в горизонтальной плоскости, лобовые станки подходят для обработки многотонных деталей малой длины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5463" y="1591165"/>
            <a:ext cx="3863943" cy="343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741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Однако, ввиду серьёзных нагрузок на шпиндельную группу и трудности в монтаже заготовок лобовые станки часто заменяются в производстве карусельными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станками.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5727" y="3044283"/>
            <a:ext cx="4594303" cy="28982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1007</Words>
  <Application>Microsoft Office PowerPoint</Application>
  <PresentationFormat>Произвольный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Станки и  их предназначение</vt:lpstr>
      <vt:lpstr>История появления</vt:lpstr>
      <vt:lpstr>История появлений  </vt:lpstr>
      <vt:lpstr>Слайд 4</vt:lpstr>
      <vt:lpstr>Виды станков</vt:lpstr>
      <vt:lpstr>Токарно-винторезный станок</vt:lpstr>
      <vt:lpstr>Слайд 7</vt:lpstr>
      <vt:lpstr>Лобовой (лоботокарный) станок</vt:lpstr>
      <vt:lpstr>Слайд 9</vt:lpstr>
      <vt:lpstr>Токарно-карусельные</vt:lpstr>
      <vt:lpstr>Слайд 11</vt:lpstr>
      <vt:lpstr>Токарно-револьверный станок</vt:lpstr>
      <vt:lpstr>Многошпиндельный токарный автомат</vt:lpstr>
      <vt:lpstr>Токарно-фрезерный обрабатывающий центр</vt:lpstr>
      <vt:lpstr>Слайд 15</vt:lpstr>
      <vt:lpstr>Где  используется токарные станки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Work</cp:lastModifiedBy>
  <cp:revision>11</cp:revision>
  <dcterms:created xsi:type="dcterms:W3CDTF">2023-07-27T11:30:01Z</dcterms:created>
  <dcterms:modified xsi:type="dcterms:W3CDTF">2023-12-14T07:59:52Z</dcterms:modified>
</cp:coreProperties>
</file>