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0" r:id="rId9"/>
    <p:sldId id="264" r:id="rId10"/>
    <p:sldId id="265" r:id="rId11"/>
    <p:sldId id="267" r:id="rId12"/>
    <p:sldId id="268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68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88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81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94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1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3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8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28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8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04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9B9F7-EC9A-4E25-9A73-4BC5296418A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F97DD-1744-4A72-94FA-57E7846A3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088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ro-poslovicy.ru/poslovicy-pro-vojnu/" TargetMode="External"/><Relationship Id="rId2" Type="http://schemas.openxmlformats.org/officeDocument/2006/relationships/hyperlink" Target="http://motorov-su.narod.ru/img/prazdnik/pobeda_big/014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1144" y="404664"/>
            <a:ext cx="8064896" cy="1752600"/>
          </a:xfrm>
        </p:spPr>
        <p:txBody>
          <a:bodyPr>
            <a:normAutofit fontScale="92500"/>
          </a:bodyPr>
          <a:lstStyle/>
          <a:p>
            <a:r>
              <a:rPr lang="ru-RU" sz="5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игра</a:t>
            </a:r>
          </a:p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«Пословицы о героях войны».</a:t>
            </a:r>
          </a:p>
          <a:p>
            <a:endParaRPr lang="ru-RU" sz="40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395536" y="2564904"/>
            <a:ext cx="3744416" cy="206019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5316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Герой за славой не...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бежит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гонится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идёт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398612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Герой трусу не …</a:t>
            </a:r>
            <a:br>
              <a:rPr lang="ru-RU" dirty="0">
                <a:solidFill>
                  <a:srgbClr val="333333"/>
                </a:solidFill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помощник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друг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товарищ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231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Советские герои врагу могилу …</a:t>
            </a:r>
            <a:br>
              <a:rPr lang="ru-RU" dirty="0">
                <a:solidFill>
                  <a:srgbClr val="333333"/>
                </a:solidFill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не ищут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не роют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роют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15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Для русского солдата граница...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открыта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закрыта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свята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347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836712"/>
            <a:ext cx="6840760" cy="141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Calibri"/>
                <a:cs typeface="Times New Roman"/>
              </a:rPr>
              <a:t>Источники: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http://motorov-su.narod.ru/img/prazdnik/pobeda_big/014.jpg</a:t>
            </a:r>
            <a:r>
              <a:rPr lang="ru-RU" sz="2000" dirty="0">
                <a:ea typeface="Calibri"/>
                <a:cs typeface="Times New Roman"/>
              </a:rPr>
              <a:t>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http://pro-poslovicy.ru/poslovicy-pro-vojnu/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11" name="Управляющая кнопка: в конец 10">
            <a:hlinkClick r:id="" action="ppaction://hlinkshowjump?jump=endshow" highlightClick="1"/>
          </p:cNvPr>
          <p:cNvSpPr/>
          <p:nvPr/>
        </p:nvSpPr>
        <p:spPr>
          <a:xfrm>
            <a:off x="7604272" y="5390368"/>
            <a:ext cx="1042416" cy="521208"/>
          </a:xfrm>
          <a:prstGeom prst="actionButtonEnd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0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77768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Закончите пословицу,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 проверьте себя.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Правильный ответ увеличится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размере, вы услышите аплодисменты.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Неправильный ответ – исчезнет.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Чтобы прочитать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следующую пословицу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        нажмите на кнопку далее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Удачи!</a:t>
            </a: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76056" y="4437112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9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Где герой пал,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там курган …</a:t>
            </a:r>
            <a:br>
              <a:rPr lang="ru-RU" dirty="0">
                <a:solidFill>
                  <a:srgbClr val="333333"/>
                </a:solidFill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горевал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опустел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встал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06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Герой за Родину...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идёт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горой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бежит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38612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На героя и слава...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идёт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грядёт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бежит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26472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Герой в бою думает не о смерти, а …</a:t>
            </a:r>
            <a:br>
              <a:rPr lang="ru-RU" dirty="0">
                <a:solidFill>
                  <a:srgbClr val="333333"/>
                </a:solidFill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о любви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о доме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о победе 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574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Победа над смертью рождает 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веру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героя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победителя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288699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Кто за правду горой, тот настоящий...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полковник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победитель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герой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303051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2880" y="5632311"/>
            <a:ext cx="1042416" cy="44924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3762" y="188640"/>
            <a:ext cx="6598718" cy="156247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/>
                <a:ea typeface="Times New Roman"/>
              </a:rPr>
              <a:t>Победа над смертью рождает...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93762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"/>
                <a:ea typeface="Times New Roman"/>
              </a:rPr>
              <a:t>смелость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6404" y="206084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подвиг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80782" y="3140968"/>
            <a:ext cx="3254644" cy="864096"/>
          </a:xfrm>
          <a:prstGeom prst="roundRect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героя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84704" y="652"/>
            <a:ext cx="2664296" cy="2304256"/>
          </a:xfrm>
          <a:prstGeom prst="irregularSeal1">
            <a:avLst/>
          </a:prstGeom>
          <a:solidFill>
            <a:srgbClr val="C000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пословицу!</a:t>
            </a:r>
          </a:p>
        </p:txBody>
      </p:sp>
    </p:spTree>
    <p:extLst>
      <p:ext uri="{BB962C8B-B14F-4D97-AF65-F5344CB8AC3E}">
        <p14:creationId xmlns:p14="http://schemas.microsoft.com/office/powerpoint/2010/main" val="347857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220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ЛАД</dc:creator>
  <cp:lastModifiedBy>User</cp:lastModifiedBy>
  <cp:revision>23</cp:revision>
  <dcterms:created xsi:type="dcterms:W3CDTF">2018-01-03T09:15:34Z</dcterms:created>
  <dcterms:modified xsi:type="dcterms:W3CDTF">2023-12-14T08:33:27Z</dcterms:modified>
</cp:coreProperties>
</file>