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Diana\Desktop\&#1041;&#1077;&#1089;&#1083;&#1072;&#1085;%2006.09.23\&#1052;&#1045;&#1058;&#1056;&#1054;&#1053;&#1054;&#1052;%20&#1052;&#1080;&#1085;&#1091;&#1090;&#1072;%20&#1084;&#1086;&#1083;&#1095;&#1072;&#1085;&#1080;&#1103;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nnamed-1024x5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71414"/>
            <a:ext cx="8929718" cy="6643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squzdzu9q78k6wbqzickvcs0igy2uv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23-09-06_07-59-16.png"/>
          <p:cNvPicPr>
            <a:picLocks noChangeAspect="1"/>
          </p:cNvPicPr>
          <p:nvPr/>
        </p:nvPicPr>
        <p:blipFill>
          <a:blip r:embed="rId2"/>
          <a:srcRect r="1681" b="1946"/>
          <a:stretch>
            <a:fillRect/>
          </a:stretch>
        </p:blipFill>
        <p:spPr>
          <a:xfrm>
            <a:off x="-32" y="-24"/>
            <a:ext cx="9144032" cy="6877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1a4fb9dc9fac6216c410e0f16d7f186-800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5008" y="2285992"/>
            <a:ext cx="2214578" cy="12858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5643602"/>
            <a:ext cx="3857652" cy="12144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5572140"/>
            <a:ext cx="47259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Вечная память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9" name="МЕТРОНОМ Минута молчан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12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ec5a4278620489eb021ad7a491ceffc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" y="14287"/>
            <a:ext cx="9144000" cy="6829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</Words>
  <PresentationFormat>Экран (4:3)</PresentationFormat>
  <Paragraphs>1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Diana</dc:creator>
  <cp:lastModifiedBy>Diana</cp:lastModifiedBy>
  <cp:revision>8</cp:revision>
  <dcterms:created xsi:type="dcterms:W3CDTF">2023-09-05T10:56:37Z</dcterms:created>
  <dcterms:modified xsi:type="dcterms:W3CDTF">2023-09-06T06:46:08Z</dcterms:modified>
</cp:coreProperties>
</file>