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7" autoAdjust="0"/>
    <p:restoredTop sz="94660"/>
  </p:normalViewPr>
  <p:slideViewPr>
    <p:cSldViewPr>
      <p:cViewPr varScale="1">
        <p:scale>
          <a:sx n="85" d="100"/>
          <a:sy n="85" d="100"/>
        </p:scale>
        <p:origin x="1572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 descr="https://i.pinimg.com/564x/68/ed/b8/68edb884e2683127b405a30f79fa1fc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5" descr="https://img.as-creation.com/app/items/s/93548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037" y="1672720"/>
            <a:ext cx="3805927" cy="50475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TextBox 10"/>
          <p:cNvSpPr txBox="1"/>
          <p:nvPr/>
        </p:nvSpPr>
        <p:spPr>
          <a:xfrm>
            <a:off x="155575" y="160337"/>
            <a:ext cx="879841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/>
            <a:r>
              <a:rPr lang="ru-RU" sz="40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 Antiqua" pitchFamily="18" charset="0"/>
                <a:cs typeface="Mongolian Baiti" pitchFamily="66" charset="0"/>
              </a:rPr>
              <a:t>Тема: «Россия в эпоху преобразований Петра </a:t>
            </a:r>
            <a:r>
              <a:rPr lang="en-US" sz="40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 Antiqua" pitchFamily="18" charset="0"/>
                <a:cs typeface="Mongolian Baiti" pitchFamily="66" charset="0"/>
              </a:rPr>
              <a:t>I</a:t>
            </a:r>
            <a:r>
              <a:rPr lang="ru-RU" sz="40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 Antiqua" pitchFamily="18" charset="0"/>
                <a:cs typeface="Mongolian Baiti" pitchFamily="66" charset="0"/>
              </a:rPr>
              <a:t>»</a:t>
            </a:r>
            <a:endParaRPr lang="ru-RU" sz="400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Book Antiqua" pitchFamily="18" charset="0"/>
              <a:cs typeface="Mongolian Baiti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4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5" descr="https://i.pinimg.com/564x/37/a0/b4/37a0b4e92a44831532f39357aa9d663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7" y="160338"/>
            <a:ext cx="4896544" cy="65554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Прямоугольник 11"/>
          <p:cNvSpPr/>
          <p:nvPr/>
        </p:nvSpPr>
        <p:spPr>
          <a:xfrm>
            <a:off x="155575" y="2982724"/>
            <a:ext cx="5136505" cy="892552"/>
          </a:xfrm>
          <a:prstGeom prst="rect">
            <a:avLst/>
          </a:prstGeom>
          <a:solidFill>
            <a:srgbClr val="F7FAED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Петр </a:t>
            </a:r>
            <a:r>
              <a:rPr lang="en-US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Agency FB" pitchFamily="34" charset="0"/>
              </a:rPr>
              <a:t>I</a:t>
            </a: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: Великий реформатор или Великий тиран ?</a:t>
            </a:r>
            <a:r>
              <a:rPr lang="ru-RU" sz="3200" dirty="0" smtClean="0">
                <a:solidFill>
                  <a:srgbClr val="F7FAED"/>
                </a:solidFill>
              </a:rPr>
              <a:t> </a:t>
            </a:r>
            <a:endParaRPr lang="ru-RU" sz="3200" dirty="0">
              <a:solidFill>
                <a:srgbClr val="F7FA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73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5" descr="https://i.pinimg.com/564x/37/a0/b4/37a0b4e92a44831532f39357aa9d663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C:\Users\Екатерина\Desktop\severnaya-vojn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569" y="0"/>
            <a:ext cx="55128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83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5" descr="https://i.pinimg.com/564x/37/a0/b4/37a0b4e92a44831532f39357aa9d663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C:\Users\Екатерина\Desktop\Северная войнв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96" y="0"/>
            <a:ext cx="86282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24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5" descr="https://i.pinimg.com/564x/37/a0/b4/37a0b4e92a44831532f39357aa9d663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C:\Users\Екатерина\Desktop\Прутские походы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605" y="0"/>
            <a:ext cx="31367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27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400" b="1" spc="1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Домашнее задание: </a:t>
            </a:r>
          </a:p>
          <a:p>
            <a:pPr marL="0" indent="0">
              <a:buNone/>
            </a:pPr>
            <a:r>
              <a:rPr lang="ru-RU" sz="4400" b="1" spc="1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ЭССЕ на тему: «Петр Великий и его эпоха» </a:t>
            </a:r>
            <a:endParaRPr lang="ru-RU" sz="4400" b="1" spc="1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AutoShape 5" descr="https://i.pinimg.com/564x/37/a0/b4/37a0b4e92a44831532f39357aa9d663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73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33</Words>
  <Application>Microsoft Office PowerPoint</Application>
  <PresentationFormat>Экран (4:3)</PresentationFormat>
  <Paragraphs>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Agency FB</vt:lpstr>
      <vt:lpstr>Arial</vt:lpstr>
      <vt:lpstr>Book Antiqua</vt:lpstr>
      <vt:lpstr>Calibri</vt:lpstr>
      <vt:lpstr>Mongolian Baiti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User</cp:lastModifiedBy>
  <cp:revision>4</cp:revision>
  <dcterms:created xsi:type="dcterms:W3CDTF">2020-12-20T10:52:58Z</dcterms:created>
  <dcterms:modified xsi:type="dcterms:W3CDTF">2023-12-14T06:30:15Z</dcterms:modified>
</cp:coreProperties>
</file>