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691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77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7873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64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108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01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5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5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34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3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49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97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2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78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D6A40-EB0C-4731-B90A-990A138A987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196832C-5CD6-4B29-A5C7-0499DB4F0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2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939" y="688159"/>
            <a:ext cx="967104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«Дело о пропаже памяти»</a:t>
            </a:r>
          </a:p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ведет Колобок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816" y="2391508"/>
            <a:ext cx="5671038" cy="423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5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46" y="1433148"/>
            <a:ext cx="4686300" cy="45016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0800000" flipH="1" flipV="1">
            <a:off x="7447081" y="1617785"/>
            <a:ext cx="33410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 тихой деревушке жили- были дед да бабка . Однажды утром, проснувшись, дед обнаружил, что у него пропала память.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 помощью они обратились  к внуку Колобку. И колобок отправился на поиски.</a:t>
            </a:r>
            <a:endParaRPr lang="ru-RU" sz="2000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2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16" y="1327815"/>
            <a:ext cx="6931651" cy="47828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77908" y="1259144"/>
            <a:ext cx="36751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Катиться  Колобок , а на встречу ему Заяц: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«Заяц, меня Дед отправил на поиски Памяти, а что это такое, я не знаю…»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Заяц: «Память - психический процесс, проявляющийся в способности человека сохранять прошлый опыт а также в возможности его повторного использования в своей жизни и деятельности. А больше я ничего не знаю…»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Колобок покатился дальше.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3089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79" y="1574762"/>
            <a:ext cx="6070413" cy="44921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21770" y="651432"/>
            <a:ext cx="380413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Катиться  Колобок , а на встречу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Волк.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«Волк, меня Дед отправил на поиски Памяти. Заяц мне рассказал, что это такое. Но где ее найти, я не знаю».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Волк: «А какую память он потерял?»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Колобок: «А какая она бывает?»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Волк: «Двигательная, образная, кратковременная, произвольная, непроизвольная и другая.»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Колобок покатился дальше.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8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6" y="770369"/>
            <a:ext cx="4125939" cy="58941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6096000" y="670804"/>
            <a:ext cx="51441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Катиться  Колобок , а на встречу ему Лиса.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Колобок: «Здравствуй, Лиса, Дед потерял память, заяц и волк, рассказали мне, что это такое, но где ее найти, мы не знаем.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Лиса: «Не переживай, Колобок, Память Деда никто не воровал, ее нельзя украсть, ее можно потерять, если не тренировать.  Но, используя некоторые игры и упражнения, она может восстановиться.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Поиграй с Дедом в игры:  «Запомни предметы»,   «Детектив» ,  «Пирамида»,   «Что ты видел в отпуске?»! , «Что ты ел на обед?»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Колобок: «Спасибо Лиса, я воспользуюсь твоим советом и подскажу деду, как тренировать память.»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926" y="448407"/>
            <a:ext cx="9400443" cy="4378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8926" y="5275385"/>
            <a:ext cx="10156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 стал счастливым, что колобок вернул ему память</a:t>
            </a:r>
            <a:r>
              <a:rPr lang="ru-RU" sz="2800" b="1" dirty="0" smtClean="0"/>
              <a:t>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075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1" y="2708032"/>
            <a:ext cx="6822832" cy="37455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0730" y="764931"/>
            <a:ext cx="104276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тренируйте память, что бы ее не потерять как мой дед!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2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</TotalTime>
  <Words>340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k221</dc:creator>
  <cp:lastModifiedBy>k221</cp:lastModifiedBy>
  <cp:revision>11</cp:revision>
  <dcterms:created xsi:type="dcterms:W3CDTF">2019-06-11T04:15:57Z</dcterms:created>
  <dcterms:modified xsi:type="dcterms:W3CDTF">2019-06-11T05:31:02Z</dcterms:modified>
</cp:coreProperties>
</file>