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7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58" r:id="rId14"/>
    <p:sldId id="269" r:id="rId15"/>
    <p:sldId id="271" r:id="rId16"/>
    <p:sldId id="272" r:id="rId17"/>
    <p:sldId id="273" r:id="rId18"/>
    <p:sldId id="275" r:id="rId19"/>
    <p:sldId id="277" r:id="rId20"/>
    <p:sldId id="284" r:id="rId21"/>
    <p:sldId id="274" r:id="rId22"/>
    <p:sldId id="278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3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818E9-14D5-127E-8FAD-554FCEC221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1AEFEB-3D97-C27E-3EF0-129F22F64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AFF781-58A2-5634-F0FA-91499D798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F9DCED-138E-5602-220B-39E2E0DDF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8B9945-8B36-1A07-B5D5-FCC44570B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70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029B0-CF51-40E5-FAC4-CBD4EE80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61BAF7-0AD9-3ECF-DC8E-4427BE9FD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7E730C-27A4-EFC0-9187-ED63E12C6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766A91-0883-171A-F3D2-01ACBE9A9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5E41A-89CB-802F-926D-A08498AE1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473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14EF7D2-FB58-44F3-28F2-A2FF4F42A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4CAA85-B1D8-DD25-FE10-51AC0816C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C660A0-DF0E-43A4-0463-A6F897D6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5EFF19-ABF0-FDD6-30D9-CDE745AA4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E88A27-72AD-EC06-9C20-3FCA9ED50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27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F25BE-205C-7595-AF0C-7C39A940C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E93446-E29F-FF85-71F1-D8B2C5037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FAC58F-FAF4-C068-F1B8-844A896C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681F87-012A-ABCF-06A9-EC4FCC7D0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FE6A97-A9D3-5A8E-DE37-AAEF3E627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136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28DD1D-1E6C-8A5B-446B-F6267B004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C42BF3-A0F6-8711-C73C-51E5D1B70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F4512D-13DB-724D-8D05-F950F7E6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796DB3-959C-3D0B-9A3F-D0CCE3A8F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7C0610-EEB5-E8B3-C0BD-45B975BB2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501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782C1-9561-1A94-36D3-72D303D34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AECB5D-3518-585F-43B8-C86E270CA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7CB29B-6658-5326-23B0-D18F39957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44463-A1CC-5C02-2815-5911E83A3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0AAA04-2D11-D3CB-FE81-91BC3514D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3F9E4D-B683-3521-F29D-BDB8D2559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579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398B75-B8D3-40A5-4DF3-32A8EFB24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05A3D6-34B6-E34C-E00C-D59C33644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6FB568-CF19-AC4D-1942-54E728DD13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339A7F-94F6-98F2-15B7-BA58CAF1F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BA5468-CAF7-D566-DD95-BC21879B4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97FC95-1674-330C-6A9A-5EC7A9C1E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F8C127-EB0C-BCE7-B9F9-C8AFE25D6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6713B66-3F09-C66A-3020-CD4B5A76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960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C8CD5-FFAD-9B47-8ECD-06286866E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C25B8A2-B0CC-4D8B-DF52-F8517632B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6D75EA1-6196-0E0E-5551-DEDAB61E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451D9DD-08FD-7641-1320-C8B775E1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56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D9A144-2231-A25C-5C17-E094C93B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7C040E4-D5E0-5465-2F04-3D7416DA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F3DBE2-B027-744B-79B4-D750EEDAA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6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1B12D-77F4-7E4F-0C57-8F324F697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F1873D-06EF-E34C-D721-6D76F1209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20081A-A989-70D4-064F-BFAA168EA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D161AC-E98E-64B0-C093-6AD37140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EBE51B-13F6-889F-09E3-F3171544C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6B3888-89C5-5677-411A-FF55E695F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29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020853-7917-730D-657C-865C34F8F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5A4F40-292A-170D-5A31-9DE7D5F62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E24D2A-6A49-9497-56A7-FCB939926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643E8B-B7F0-CD30-BD92-8C5AD549B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2D5E77-4DCD-055F-99F9-88EF4FC75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18D20-A2CC-1CC0-3E46-B30AA77FF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9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5D508A-CC0A-4C5C-7DD5-90F3ED19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26E11F-14FA-6B91-9B6D-97E8562B4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8553DF-CB94-D1E5-B7A3-2770C89E4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659B9-2C0D-4048-BDA0-A1986DA50DFF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BA5797-353C-3A3D-768E-C0CC36F0ED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33D5B5-30FE-C527-D8A8-F4379BA04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60594-636C-416C-A2F8-B242A4DF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41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4D789CB-F59E-7405-81E5-AE84FC8B8C2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3" b="2763"/>
          <a:stretch>
            <a:fillRect/>
          </a:stretch>
        </p:blipFill>
        <p:spPr>
          <a:xfrm>
            <a:off x="449754" y="451104"/>
            <a:ext cx="7023942" cy="6098197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2B5329-D137-1938-13CE-DAA868B9C788}"/>
              </a:ext>
            </a:extLst>
          </p:cNvPr>
          <p:cNvSpPr txBox="1"/>
          <p:nvPr/>
        </p:nvSpPr>
        <p:spPr>
          <a:xfrm>
            <a:off x="6973824" y="451105"/>
            <a:ext cx="50962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latin typeface="Monotype Corsiva" panose="03010101010201010101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ru-RU" sz="4000" dirty="0">
                <a:latin typeface="Monotype Corsiva" panose="03010101010201010101" pitchFamily="66" charset="0"/>
              </a:rPr>
              <a:t>    </a:t>
            </a:r>
            <a:r>
              <a:rPr lang="ru-RU" sz="4400" b="1" dirty="0">
                <a:latin typeface="Monotype Corsiva" panose="03010101010201010101" pitchFamily="66" charset="0"/>
              </a:rPr>
              <a:t>В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И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К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Т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О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Р    МИХАЙЛОВИЧ           В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А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С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Н Е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Ц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О</a:t>
            </a:r>
            <a:r>
              <a:rPr lang="en-US" sz="4400" b="1" dirty="0"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latin typeface="Monotype Corsiva" panose="03010101010201010101" pitchFamily="66" charset="0"/>
              </a:rPr>
              <a:t>В               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latin typeface="Monotype Corsiva" panose="03010101010201010101" pitchFamily="66" charset="0"/>
              </a:rPr>
              <a:t>(1848- 1926)</a:t>
            </a:r>
          </a:p>
          <a:p>
            <a:pPr algn="ctr"/>
            <a:endParaRPr lang="ru-RU" sz="4000" dirty="0">
              <a:latin typeface="Monotype Corsiva" panose="03010101010201010101" pitchFamily="66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518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8B5C20-86DD-9530-395E-F0543491E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1FEA79-3097-9CDA-9049-FF360B35DA9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2" r="7772"/>
          <a:stretch>
            <a:fillRect/>
          </a:stretch>
        </p:blipFill>
        <p:spPr>
          <a:xfrm>
            <a:off x="428625" y="271463"/>
            <a:ext cx="11372850" cy="6329362"/>
          </a:xfrm>
        </p:spPr>
      </p:pic>
    </p:spTree>
    <p:extLst>
      <p:ext uri="{BB962C8B-B14F-4D97-AF65-F5344CB8AC3E}">
        <p14:creationId xmlns:p14="http://schemas.microsoft.com/office/powerpoint/2010/main" val="321501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1E9943-F6A6-2F52-92EF-43E228158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5043E4-7EF9-97B0-95E0-40728FB8312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6" r="23146"/>
          <a:stretch>
            <a:fillRect/>
          </a:stretch>
        </p:blipFill>
        <p:spPr>
          <a:xfrm>
            <a:off x="485774" y="271463"/>
            <a:ext cx="11258551" cy="6372225"/>
          </a:xfrm>
        </p:spPr>
      </p:pic>
    </p:spTree>
    <p:extLst>
      <p:ext uri="{BB962C8B-B14F-4D97-AF65-F5344CB8AC3E}">
        <p14:creationId xmlns:p14="http://schemas.microsoft.com/office/powerpoint/2010/main" val="3781203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62E50-2756-8C71-E4CF-E96A4F446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E3EEB8-4841-7AA5-6855-583EE8C69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2" y="457200"/>
            <a:ext cx="11008311" cy="610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78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80C4FB-EBDA-3E98-2484-640BB510649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4" b="10324"/>
          <a:stretch>
            <a:fillRect/>
          </a:stretch>
        </p:blipFill>
        <p:spPr>
          <a:xfrm>
            <a:off x="6344942" y="375285"/>
            <a:ext cx="5620512" cy="610743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F3CD8B-053F-38E1-D04C-19AAD442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76" y="375285"/>
            <a:ext cx="5810996" cy="610743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E932781-B78D-F77F-5549-989C06CA8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5488" y="375285"/>
            <a:ext cx="5620512" cy="601332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28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AE5DB-B9E5-FEC4-EAAB-584903A93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3FB974-52D9-D80F-58B5-60BAEEC866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r="15067"/>
          <a:stretch>
            <a:fillRect/>
          </a:stretch>
        </p:blipFill>
        <p:spPr>
          <a:xfrm>
            <a:off x="671514" y="285750"/>
            <a:ext cx="10844212" cy="6115050"/>
          </a:xfrm>
        </p:spPr>
      </p:pic>
    </p:spTree>
    <p:extLst>
      <p:ext uri="{BB962C8B-B14F-4D97-AF65-F5344CB8AC3E}">
        <p14:creationId xmlns:p14="http://schemas.microsoft.com/office/powerpoint/2010/main" val="2998521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F8703-7C5E-DB3F-1A20-CB4A4A5EF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ADD0B6-C9AC-F695-E0F7-FF751AD28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3BE901B-C5F8-7371-C7A4-A383BDFBFF0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>
          <a:xfrm>
            <a:off x="839788" y="157163"/>
            <a:ext cx="10515600" cy="6472237"/>
          </a:xfrm>
        </p:spPr>
      </p:pic>
    </p:spTree>
    <p:extLst>
      <p:ext uri="{BB962C8B-B14F-4D97-AF65-F5344CB8AC3E}">
        <p14:creationId xmlns:p14="http://schemas.microsoft.com/office/powerpoint/2010/main" val="1616464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94646B-B60D-D915-3DD5-E6DD5D6CD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9686ED-130A-6802-6AAB-584E3F57A54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7" r="20397"/>
          <a:stretch>
            <a:fillRect/>
          </a:stretch>
        </p:blipFill>
        <p:spPr>
          <a:xfrm>
            <a:off x="839788" y="200025"/>
            <a:ext cx="10515600" cy="6443663"/>
          </a:xfrm>
        </p:spPr>
      </p:pic>
    </p:spTree>
    <p:extLst>
      <p:ext uri="{BB962C8B-B14F-4D97-AF65-F5344CB8AC3E}">
        <p14:creationId xmlns:p14="http://schemas.microsoft.com/office/powerpoint/2010/main" val="1744693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9453CD-1629-F531-F4B6-68BC26CA6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FF63B3-1283-C15F-B430-6480D74D2E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" r="7517"/>
          <a:stretch>
            <a:fillRect/>
          </a:stretch>
        </p:blipFill>
        <p:spPr>
          <a:xfrm>
            <a:off x="839788" y="178676"/>
            <a:ext cx="10515600" cy="6453351"/>
          </a:xfrm>
        </p:spPr>
      </p:pic>
    </p:spTree>
    <p:extLst>
      <p:ext uri="{BB962C8B-B14F-4D97-AF65-F5344CB8AC3E}">
        <p14:creationId xmlns:p14="http://schemas.microsoft.com/office/powerpoint/2010/main" val="772947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A5604-941F-6FFD-880A-2EA1FBF2F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AF7981-7E4B-3B5E-F773-BEBB6486C85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" r="2002"/>
          <a:stretch>
            <a:fillRect/>
          </a:stretch>
        </p:blipFill>
        <p:spPr>
          <a:xfrm>
            <a:off x="542796" y="318597"/>
            <a:ext cx="5999968" cy="6082203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25D104-9888-C029-2C0E-6D89BA6EE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1" t="6668" r="16696" b="3732"/>
          <a:stretch/>
        </p:blipFill>
        <p:spPr>
          <a:xfrm>
            <a:off x="7004136" y="255967"/>
            <a:ext cx="4645068" cy="608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08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6DE2C7-D102-7F8F-12BF-36BCD41F39A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7" r="8877"/>
          <a:stretch>
            <a:fillRect/>
          </a:stretch>
        </p:blipFill>
        <p:spPr>
          <a:xfrm>
            <a:off x="1110641" y="325111"/>
            <a:ext cx="9970718" cy="6207777"/>
          </a:xfrm>
        </p:spPr>
      </p:pic>
    </p:spTree>
    <p:extLst>
      <p:ext uri="{BB962C8B-B14F-4D97-AF65-F5344CB8AC3E}">
        <p14:creationId xmlns:p14="http://schemas.microsoft.com/office/powerpoint/2010/main" val="247146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991DF-EC1C-4607-263C-A814D1F05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D80B39-D8B3-4044-1D20-9F1E10990E7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r="5291"/>
          <a:stretch>
            <a:fillRect/>
          </a:stretch>
        </p:blipFill>
        <p:spPr>
          <a:xfrm>
            <a:off x="420624" y="457200"/>
            <a:ext cx="11350752" cy="5864351"/>
          </a:xfrm>
        </p:spPr>
      </p:pic>
    </p:spTree>
    <p:extLst>
      <p:ext uri="{BB962C8B-B14F-4D97-AF65-F5344CB8AC3E}">
        <p14:creationId xmlns:p14="http://schemas.microsoft.com/office/powerpoint/2010/main" val="3520988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99B5F-0462-1B96-0D47-7429A871A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644976-9565-87FA-7702-7BFA32D8070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>
          <a:xfrm>
            <a:off x="157317" y="457200"/>
            <a:ext cx="6039298" cy="5965723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1F71DCD-BB47-9B36-4F6D-8889FFA5F0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4" t="21999" r="20839" b="13743"/>
          <a:stretch/>
        </p:blipFill>
        <p:spPr>
          <a:xfrm>
            <a:off x="6374167" y="457200"/>
            <a:ext cx="5660517" cy="596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74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03EDC86E-0724-C16F-41D6-528CFB33F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820771-10FD-24BF-9274-67A85ED0F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874" y="468801"/>
            <a:ext cx="5243372" cy="592039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936F1D9-0915-26EC-C3A6-AD01D421100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>
          <a:xfrm>
            <a:off x="258754" y="425885"/>
            <a:ext cx="6192149" cy="5920398"/>
          </a:xfrm>
        </p:spPr>
      </p:pic>
    </p:spTree>
    <p:extLst>
      <p:ext uri="{BB962C8B-B14F-4D97-AF65-F5344CB8AC3E}">
        <p14:creationId xmlns:p14="http://schemas.microsoft.com/office/powerpoint/2010/main" val="1895213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2DF03-C770-4E54-A402-1C0EBAEC6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C3CD23-353D-82A3-C3BE-D9CE20A1BFF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E47CDE-56C2-3012-5E6D-6C48026675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862" r="51" b="22265"/>
          <a:stretch/>
        </p:blipFill>
        <p:spPr>
          <a:xfrm>
            <a:off x="463869" y="237995"/>
            <a:ext cx="11185336" cy="6275539"/>
          </a:xfrm>
        </p:spPr>
      </p:pic>
    </p:spTree>
    <p:extLst>
      <p:ext uri="{BB962C8B-B14F-4D97-AF65-F5344CB8AC3E}">
        <p14:creationId xmlns:p14="http://schemas.microsoft.com/office/powerpoint/2010/main" val="688701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1E4D5-68B3-50A7-1A0F-36B103F20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362" y="824587"/>
            <a:ext cx="4321088" cy="12328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B95044-9EC8-FF02-3B2C-D47B4CB2C7C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6" t="18964" r="26448" b="20479"/>
          <a:stretch/>
        </p:blipFill>
        <p:spPr>
          <a:xfrm>
            <a:off x="645362" y="585048"/>
            <a:ext cx="11091526" cy="5853330"/>
          </a:xfrm>
        </p:spPr>
      </p:pic>
    </p:spTree>
    <p:extLst>
      <p:ext uri="{BB962C8B-B14F-4D97-AF65-F5344CB8AC3E}">
        <p14:creationId xmlns:p14="http://schemas.microsoft.com/office/powerpoint/2010/main" val="3999531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FC1129-FF45-CD2F-4152-347B0DAF2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AB9DF2-7256-C411-A2DC-E8C55C5D6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3FA5B8-D851-F904-8669-C4CA00A18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28" y="457200"/>
            <a:ext cx="5270324" cy="59436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6004E4E-2FE4-3F89-4092-3BEBE326B5B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6" b="10176"/>
          <a:stretch>
            <a:fillRect/>
          </a:stretch>
        </p:blipFill>
        <p:spPr>
          <a:xfrm>
            <a:off x="5787024" y="457200"/>
            <a:ext cx="6163847" cy="5943601"/>
          </a:xfrm>
        </p:spPr>
      </p:pic>
    </p:spTree>
    <p:extLst>
      <p:ext uri="{BB962C8B-B14F-4D97-AF65-F5344CB8AC3E}">
        <p14:creationId xmlns:p14="http://schemas.microsoft.com/office/powerpoint/2010/main" val="4189653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42E74-AD4A-EE12-6C47-720C8A06E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17BDBB3-075B-3E6C-D82C-E919FC5F354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665825" y="187922"/>
            <a:ext cx="10937290" cy="6450873"/>
          </a:xfrm>
        </p:spPr>
      </p:pic>
    </p:spTree>
    <p:extLst>
      <p:ext uri="{BB962C8B-B14F-4D97-AF65-F5344CB8AC3E}">
        <p14:creationId xmlns:p14="http://schemas.microsoft.com/office/powerpoint/2010/main" val="3342404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7020E1-8DCD-90AE-5DF1-E037DD5CB69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r="8042"/>
          <a:stretch>
            <a:fillRect/>
          </a:stretch>
        </p:blipFill>
        <p:spPr>
          <a:xfrm>
            <a:off x="1260629" y="366203"/>
            <a:ext cx="9667783" cy="6256539"/>
          </a:xfrm>
        </p:spPr>
      </p:pic>
    </p:spTree>
    <p:extLst>
      <p:ext uri="{BB962C8B-B14F-4D97-AF65-F5344CB8AC3E}">
        <p14:creationId xmlns:p14="http://schemas.microsoft.com/office/powerpoint/2010/main" val="494386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FFAC3-C022-339F-66C6-17D022BC5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731A37-F098-A6DE-41FD-B1172F8CBA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1" r="4661"/>
          <a:stretch>
            <a:fillRect/>
          </a:stretch>
        </p:blipFill>
        <p:spPr>
          <a:xfrm>
            <a:off x="341376" y="246850"/>
            <a:ext cx="6047232" cy="636430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9BC271-5EC3-8643-9722-D10397F8A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98" y="319596"/>
            <a:ext cx="5375370" cy="627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2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F4916-DDB6-A1EE-0EB8-F294F420E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E42F0F-0326-5B67-C4FB-49CAA6765C3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>
          <a:xfrm>
            <a:off x="839788" y="242887"/>
            <a:ext cx="10369550" cy="6372225"/>
          </a:xfrm>
        </p:spPr>
      </p:pic>
    </p:spTree>
    <p:extLst>
      <p:ext uri="{BB962C8B-B14F-4D97-AF65-F5344CB8AC3E}">
        <p14:creationId xmlns:p14="http://schemas.microsoft.com/office/powerpoint/2010/main" val="1911559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F0E54D7-3A7E-F469-26D4-0EF23FEEB3D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4" t="-80" r="19204" b="3967"/>
          <a:stretch/>
        </p:blipFill>
        <p:spPr>
          <a:xfrm>
            <a:off x="6254970" y="397452"/>
            <a:ext cx="5012372" cy="6216411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122AC0-3DB5-6948-2DE4-C57BD88082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51" t="6202" r="18762" b="11390"/>
          <a:stretch/>
        </p:blipFill>
        <p:spPr>
          <a:xfrm>
            <a:off x="841817" y="397453"/>
            <a:ext cx="4653460" cy="621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08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A1C06-35E3-A2DC-687A-FE8CA6A97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221748-EA0A-33C6-BEFB-C61DD091C2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2" r="9632"/>
          <a:stretch>
            <a:fillRect/>
          </a:stretch>
        </p:blipFill>
        <p:spPr>
          <a:xfrm>
            <a:off x="5940425" y="457200"/>
            <a:ext cx="5763895" cy="594359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C06270E-E363-6212-4B1F-6B6B69587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43433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E6FDBB-CB8A-CC7E-30F8-E08CFAFD7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85643"/>
            <a:ext cx="5100637" cy="617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78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D8392-095E-317A-930D-56E01E21D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C51E67-01C4-F2A7-C549-3FC69A0067A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5" t="2817" r="6441"/>
          <a:stretch/>
        </p:blipFill>
        <p:spPr>
          <a:xfrm>
            <a:off x="728663" y="390618"/>
            <a:ext cx="10623549" cy="6010182"/>
          </a:xfrm>
        </p:spPr>
      </p:pic>
    </p:spTree>
    <p:extLst>
      <p:ext uri="{BB962C8B-B14F-4D97-AF65-F5344CB8AC3E}">
        <p14:creationId xmlns:p14="http://schemas.microsoft.com/office/powerpoint/2010/main" val="2873131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D10871-DB84-BA3D-E330-9B9892529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B1C4B3-B44B-035E-4E2C-940C23F23BB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5" r="7715"/>
          <a:stretch>
            <a:fillRect/>
          </a:stretch>
        </p:blipFill>
        <p:spPr>
          <a:xfrm>
            <a:off x="4922838" y="271463"/>
            <a:ext cx="6857999" cy="6315074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7EE1783-AA01-B4D2-C660-B52711F72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30145FC-35B9-538D-3C8E-384A211DF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63" y="271463"/>
            <a:ext cx="4360862" cy="63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241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00B0F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20</Words>
  <Application>Microsoft Office PowerPoint</Application>
  <PresentationFormat>Широкоэкранный</PresentationFormat>
  <Paragraphs>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Методический кабинет</dc:creator>
  <cp:lastModifiedBy>Методический кабинет</cp:lastModifiedBy>
  <cp:revision>3</cp:revision>
  <dcterms:created xsi:type="dcterms:W3CDTF">2023-11-14T04:14:44Z</dcterms:created>
  <dcterms:modified xsi:type="dcterms:W3CDTF">2023-11-17T03:07:31Z</dcterms:modified>
</cp:coreProperties>
</file>